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76"/>
  </p:notesMasterIdLst>
  <p:sldIdLst>
    <p:sldId id="458" r:id="rId2"/>
    <p:sldId id="646" r:id="rId3"/>
    <p:sldId id="640" r:id="rId4"/>
    <p:sldId id="489" r:id="rId5"/>
    <p:sldId id="490" r:id="rId6"/>
    <p:sldId id="491" r:id="rId7"/>
    <p:sldId id="643" r:id="rId8"/>
    <p:sldId id="492" r:id="rId9"/>
    <p:sldId id="493" r:id="rId10"/>
    <p:sldId id="495" r:id="rId11"/>
    <p:sldId id="496" r:id="rId12"/>
    <p:sldId id="498" r:id="rId13"/>
    <p:sldId id="497" r:id="rId14"/>
    <p:sldId id="647" r:id="rId15"/>
    <p:sldId id="454" r:id="rId16"/>
    <p:sldId id="455" r:id="rId17"/>
    <p:sldId id="456" r:id="rId18"/>
    <p:sldId id="457" r:id="rId19"/>
    <p:sldId id="506" r:id="rId20"/>
    <p:sldId id="357" r:id="rId21"/>
    <p:sldId id="340" r:id="rId22"/>
    <p:sldId id="585" r:id="rId23"/>
    <p:sldId id="342" r:id="rId24"/>
    <p:sldId id="354" r:id="rId25"/>
    <p:sldId id="586" r:id="rId26"/>
    <p:sldId id="355" r:id="rId27"/>
    <p:sldId id="356" r:id="rId28"/>
    <p:sldId id="358" r:id="rId29"/>
    <p:sldId id="359" r:id="rId30"/>
    <p:sldId id="517" r:id="rId31"/>
    <p:sldId id="518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19" r:id="rId46"/>
    <p:sldId id="520" r:id="rId47"/>
    <p:sldId id="521" r:id="rId48"/>
    <p:sldId id="535" r:id="rId49"/>
    <p:sldId id="536" r:id="rId50"/>
    <p:sldId id="537" r:id="rId51"/>
    <p:sldId id="605" r:id="rId52"/>
    <p:sldId id="606" r:id="rId53"/>
    <p:sldId id="609" r:id="rId54"/>
    <p:sldId id="610" r:id="rId55"/>
    <p:sldId id="611" r:id="rId56"/>
    <p:sldId id="612" r:id="rId57"/>
    <p:sldId id="614" r:id="rId58"/>
    <p:sldId id="648" r:id="rId59"/>
    <p:sldId id="649" r:id="rId60"/>
    <p:sldId id="616" r:id="rId61"/>
    <p:sldId id="617" r:id="rId62"/>
    <p:sldId id="618" r:id="rId63"/>
    <p:sldId id="619" r:id="rId64"/>
    <p:sldId id="620" r:id="rId65"/>
    <p:sldId id="621" r:id="rId66"/>
    <p:sldId id="622" r:id="rId67"/>
    <p:sldId id="623" r:id="rId68"/>
    <p:sldId id="624" r:id="rId69"/>
    <p:sldId id="627" r:id="rId70"/>
    <p:sldId id="628" r:id="rId71"/>
    <p:sldId id="632" r:id="rId72"/>
    <p:sldId id="650" r:id="rId73"/>
    <p:sldId id="633" r:id="rId74"/>
    <p:sldId id="634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8"/>
    <p:restoredTop sz="93918" autoAdjust="0"/>
  </p:normalViewPr>
  <p:slideViewPr>
    <p:cSldViewPr snapToGrid="0" snapToObjects="1">
      <p:cViewPr varScale="1">
        <p:scale>
          <a:sx n="65" d="100"/>
          <a:sy n="65" d="100"/>
        </p:scale>
        <p:origin x="84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504FB-06FD-994E-8BCD-A865973A875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</dgm:pt>
    <dgm:pt modelId="{F647EBAD-21AE-934B-8AF8-066218CF8932}">
      <dgm:prSet phldrT="[Text]"/>
      <dgm:spPr/>
      <dgm:t>
        <a:bodyPr/>
        <a:lstStyle/>
        <a:p>
          <a:r>
            <a:rPr lang="en-US" dirty="0"/>
            <a:t>Write a “Wikipedia” type definition of </a:t>
          </a:r>
          <a:r>
            <a:rPr lang="en-US" u="sng" dirty="0"/>
            <a:t>Sheltered Instruction</a:t>
          </a:r>
          <a:r>
            <a:rPr lang="en-US" u="none" dirty="0"/>
            <a:t> </a:t>
          </a:r>
          <a:r>
            <a:rPr lang="en-US" dirty="0"/>
            <a:t>that you feel clarifies its key intent, elements, and principles </a:t>
          </a:r>
          <a:r>
            <a:rPr lang="mr-IN" dirty="0"/>
            <a:t>–</a:t>
          </a:r>
          <a:r>
            <a:rPr lang="en-US" dirty="0"/>
            <a:t> in other words, a definition that could clarify thinking in your school/classroom.</a:t>
          </a:r>
        </a:p>
      </dgm:t>
    </dgm:pt>
    <dgm:pt modelId="{278BEA8F-1848-F642-A62A-6F015041D5D7}" type="parTrans" cxnId="{F8F87C3F-F700-154C-A220-359CA38C8FA0}">
      <dgm:prSet/>
      <dgm:spPr/>
      <dgm:t>
        <a:bodyPr/>
        <a:lstStyle/>
        <a:p>
          <a:endParaRPr lang="en-US"/>
        </a:p>
      </dgm:t>
    </dgm:pt>
    <dgm:pt modelId="{2BBE6E0D-0152-A445-9B58-E14F35DC451A}" type="sibTrans" cxnId="{F8F87C3F-F700-154C-A220-359CA38C8FA0}">
      <dgm:prSet/>
      <dgm:spPr/>
      <dgm:t>
        <a:bodyPr/>
        <a:lstStyle/>
        <a:p>
          <a:endParaRPr lang="en-US"/>
        </a:p>
      </dgm:t>
    </dgm:pt>
    <dgm:pt modelId="{1BC8C160-C12A-E449-8919-AA645B7FF2DE}">
      <dgm:prSet phldrT="[Text]"/>
      <dgm:spPr/>
      <dgm:t>
        <a:bodyPr/>
        <a:lstStyle/>
        <a:p>
          <a:r>
            <a:rPr lang="en-US" dirty="0"/>
            <a:t>Explain to a teacher new to the field what </a:t>
          </a:r>
          <a:r>
            <a:rPr lang="en-US" u="sng" dirty="0"/>
            <a:t>Sheltered Instruction</a:t>
          </a:r>
          <a:r>
            <a:rPr lang="en-US" dirty="0"/>
            <a:t> is in terms of what s/he would be doing in the classroom </a:t>
          </a:r>
          <a:r>
            <a:rPr lang="mr-IN" dirty="0"/>
            <a:t>–</a:t>
          </a:r>
          <a:r>
            <a:rPr lang="en-US" dirty="0"/>
            <a:t> and why. The explanation should help the candidate develop a clear picture of what Sheltered Instruction looks like in the classroom.</a:t>
          </a:r>
        </a:p>
      </dgm:t>
    </dgm:pt>
    <dgm:pt modelId="{DB974125-AA9B-FC43-8F44-E3709F07DC5E}" type="parTrans" cxnId="{E366E037-E7E5-B547-BF11-1428644798F8}">
      <dgm:prSet/>
      <dgm:spPr/>
      <dgm:t>
        <a:bodyPr/>
        <a:lstStyle/>
        <a:p>
          <a:endParaRPr lang="en-US"/>
        </a:p>
      </dgm:t>
    </dgm:pt>
    <dgm:pt modelId="{8671356E-B7FA-9943-B7DD-FEA6ABE7014B}" type="sibTrans" cxnId="{E366E037-E7E5-B547-BF11-1428644798F8}">
      <dgm:prSet/>
      <dgm:spPr/>
      <dgm:t>
        <a:bodyPr/>
        <a:lstStyle/>
        <a:p>
          <a:endParaRPr lang="en-US"/>
        </a:p>
      </dgm:t>
    </dgm:pt>
    <dgm:pt modelId="{2FB256F5-688C-AB48-A0F4-597CDA02E9DA}">
      <dgm:prSet phldrT="[Text]"/>
      <dgm:spPr/>
      <dgm:t>
        <a:bodyPr/>
        <a:lstStyle/>
        <a:p>
          <a:r>
            <a:rPr lang="en-US" dirty="0"/>
            <a:t>Develop a metaphor, analogy, or visual symbol </a:t>
          </a:r>
          <a:r>
            <a:rPr lang="mr-IN" dirty="0"/>
            <a:t>–</a:t>
          </a:r>
          <a:r>
            <a:rPr lang="en-US" dirty="0"/>
            <a:t> even a logo </a:t>
          </a:r>
          <a:r>
            <a:rPr lang="mr-IN" dirty="0"/>
            <a:t>–</a:t>
          </a:r>
          <a:r>
            <a:rPr lang="en-US" dirty="0"/>
            <a:t> that you think represents and clarifies what’s important to understand about the key intent, elements, and principles of </a:t>
          </a:r>
          <a:r>
            <a:rPr lang="en-US" u="sng" dirty="0"/>
            <a:t>Sheltered Instruction</a:t>
          </a:r>
          <a:r>
            <a:rPr lang="en-US" dirty="0"/>
            <a:t>.</a:t>
          </a:r>
        </a:p>
      </dgm:t>
    </dgm:pt>
    <dgm:pt modelId="{BBFA7C5D-82AB-6A4B-80CC-F55C42A25EE2}" type="parTrans" cxnId="{27D15AE7-7A8D-1F42-B980-354B6731EE33}">
      <dgm:prSet/>
      <dgm:spPr/>
      <dgm:t>
        <a:bodyPr/>
        <a:lstStyle/>
        <a:p>
          <a:endParaRPr lang="en-US"/>
        </a:p>
      </dgm:t>
    </dgm:pt>
    <dgm:pt modelId="{85FB5DE4-E51D-EB4F-8B12-8191ADCE0C56}" type="sibTrans" cxnId="{27D15AE7-7A8D-1F42-B980-354B6731EE33}">
      <dgm:prSet/>
      <dgm:spPr/>
      <dgm:t>
        <a:bodyPr/>
        <a:lstStyle/>
        <a:p>
          <a:endParaRPr lang="en-US"/>
        </a:p>
      </dgm:t>
    </dgm:pt>
    <dgm:pt modelId="{B87C892C-3D29-464B-992A-3C7C26E64E48}" type="pres">
      <dgm:prSet presAssocID="{F16504FB-06FD-994E-8BCD-A865973A8754}" presName="linear" presStyleCnt="0">
        <dgm:presLayoutVars>
          <dgm:dir/>
          <dgm:resizeHandles val="exact"/>
        </dgm:presLayoutVars>
      </dgm:prSet>
      <dgm:spPr/>
    </dgm:pt>
    <dgm:pt modelId="{45572D54-EF7E-C449-89F0-1C622BA453FF}" type="pres">
      <dgm:prSet presAssocID="{F647EBAD-21AE-934B-8AF8-066218CF8932}" presName="comp" presStyleCnt="0"/>
      <dgm:spPr/>
    </dgm:pt>
    <dgm:pt modelId="{79993FF5-F749-E344-AE3F-D52245BAFBC6}" type="pres">
      <dgm:prSet presAssocID="{F647EBAD-21AE-934B-8AF8-066218CF8932}" presName="box" presStyleLbl="node1" presStyleIdx="0" presStyleCnt="3"/>
      <dgm:spPr/>
    </dgm:pt>
    <dgm:pt modelId="{16F5AF3F-15C5-0B45-B478-38C95C2FFF2B}" type="pres">
      <dgm:prSet presAssocID="{F647EBAD-21AE-934B-8AF8-066218CF893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0782952-39F4-4944-A1DA-C31EE39660D2}" type="pres">
      <dgm:prSet presAssocID="{F647EBAD-21AE-934B-8AF8-066218CF8932}" presName="text" presStyleLbl="node1" presStyleIdx="0" presStyleCnt="3">
        <dgm:presLayoutVars>
          <dgm:bulletEnabled val="1"/>
        </dgm:presLayoutVars>
      </dgm:prSet>
      <dgm:spPr/>
    </dgm:pt>
    <dgm:pt modelId="{24D8D380-F97A-2E44-B367-AFC09D1A3A18}" type="pres">
      <dgm:prSet presAssocID="{2BBE6E0D-0152-A445-9B58-E14F35DC451A}" presName="spacer" presStyleCnt="0"/>
      <dgm:spPr/>
    </dgm:pt>
    <dgm:pt modelId="{D30C4D08-15B1-7446-BC1D-01344D1C6593}" type="pres">
      <dgm:prSet presAssocID="{1BC8C160-C12A-E449-8919-AA645B7FF2DE}" presName="comp" presStyleCnt="0"/>
      <dgm:spPr/>
    </dgm:pt>
    <dgm:pt modelId="{53E8A9D2-74DD-8B41-906F-75D53B24CE85}" type="pres">
      <dgm:prSet presAssocID="{1BC8C160-C12A-E449-8919-AA645B7FF2DE}" presName="box" presStyleLbl="node1" presStyleIdx="1" presStyleCnt="3"/>
      <dgm:spPr/>
    </dgm:pt>
    <dgm:pt modelId="{F1393A92-A2F8-B540-8031-7141E77F71C4}" type="pres">
      <dgm:prSet presAssocID="{1BC8C160-C12A-E449-8919-AA645B7FF2D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88C91B-D457-F04C-B614-434BECEF3D1E}" type="pres">
      <dgm:prSet presAssocID="{1BC8C160-C12A-E449-8919-AA645B7FF2DE}" presName="text" presStyleLbl="node1" presStyleIdx="1" presStyleCnt="3">
        <dgm:presLayoutVars>
          <dgm:bulletEnabled val="1"/>
        </dgm:presLayoutVars>
      </dgm:prSet>
      <dgm:spPr/>
    </dgm:pt>
    <dgm:pt modelId="{F3104BAA-D973-4046-9DB0-855C6F5745CE}" type="pres">
      <dgm:prSet presAssocID="{8671356E-B7FA-9943-B7DD-FEA6ABE7014B}" presName="spacer" presStyleCnt="0"/>
      <dgm:spPr/>
    </dgm:pt>
    <dgm:pt modelId="{C54B7C03-3213-5642-AABF-5FBA93A792D6}" type="pres">
      <dgm:prSet presAssocID="{2FB256F5-688C-AB48-A0F4-597CDA02E9DA}" presName="comp" presStyleCnt="0"/>
      <dgm:spPr/>
    </dgm:pt>
    <dgm:pt modelId="{18F9AAA2-7220-3A4A-A09F-58677088ABEB}" type="pres">
      <dgm:prSet presAssocID="{2FB256F5-688C-AB48-A0F4-597CDA02E9DA}" presName="box" presStyleLbl="node1" presStyleIdx="2" presStyleCnt="3"/>
      <dgm:spPr/>
    </dgm:pt>
    <dgm:pt modelId="{FD8E33BE-9BDB-4B41-A244-BB1463E8BDDC}" type="pres">
      <dgm:prSet presAssocID="{2FB256F5-688C-AB48-A0F4-597CDA02E9D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22CDB5B-636B-4B4E-9074-397DF5EA8C29}" type="pres">
      <dgm:prSet presAssocID="{2FB256F5-688C-AB48-A0F4-597CDA02E9DA}" presName="text" presStyleLbl="node1" presStyleIdx="2" presStyleCnt="3">
        <dgm:presLayoutVars>
          <dgm:bulletEnabled val="1"/>
        </dgm:presLayoutVars>
      </dgm:prSet>
      <dgm:spPr/>
    </dgm:pt>
  </dgm:ptLst>
  <dgm:cxnLst>
    <dgm:cxn modelId="{67945632-1BCD-F741-A541-A9A6DD3865ED}" type="presOf" srcId="{1BC8C160-C12A-E449-8919-AA645B7FF2DE}" destId="{53E8A9D2-74DD-8B41-906F-75D53B24CE85}" srcOrd="0" destOrd="0" presId="urn:microsoft.com/office/officeart/2005/8/layout/vList4"/>
    <dgm:cxn modelId="{E366E037-E7E5-B547-BF11-1428644798F8}" srcId="{F16504FB-06FD-994E-8BCD-A865973A8754}" destId="{1BC8C160-C12A-E449-8919-AA645B7FF2DE}" srcOrd="1" destOrd="0" parTransId="{DB974125-AA9B-FC43-8F44-E3709F07DC5E}" sibTransId="{8671356E-B7FA-9943-B7DD-FEA6ABE7014B}"/>
    <dgm:cxn modelId="{6A439B3A-FC36-8843-8F3C-6627BF2EEE3F}" type="presOf" srcId="{2FB256F5-688C-AB48-A0F4-597CDA02E9DA}" destId="{E22CDB5B-636B-4B4E-9074-397DF5EA8C29}" srcOrd="1" destOrd="0" presId="urn:microsoft.com/office/officeart/2005/8/layout/vList4"/>
    <dgm:cxn modelId="{F8F87C3F-F700-154C-A220-359CA38C8FA0}" srcId="{F16504FB-06FD-994E-8BCD-A865973A8754}" destId="{F647EBAD-21AE-934B-8AF8-066218CF8932}" srcOrd="0" destOrd="0" parTransId="{278BEA8F-1848-F642-A62A-6F015041D5D7}" sibTransId="{2BBE6E0D-0152-A445-9B58-E14F35DC451A}"/>
    <dgm:cxn modelId="{AD9AB08C-049D-4547-B766-1C313095B827}" type="presOf" srcId="{F647EBAD-21AE-934B-8AF8-066218CF8932}" destId="{79993FF5-F749-E344-AE3F-D52245BAFBC6}" srcOrd="0" destOrd="0" presId="urn:microsoft.com/office/officeart/2005/8/layout/vList4"/>
    <dgm:cxn modelId="{82DF53BE-BE6A-2545-9FBA-B0A685EB7543}" type="presOf" srcId="{F647EBAD-21AE-934B-8AF8-066218CF8932}" destId="{40782952-39F4-4944-A1DA-C31EE39660D2}" srcOrd="1" destOrd="0" presId="urn:microsoft.com/office/officeart/2005/8/layout/vList4"/>
    <dgm:cxn modelId="{2DC4A1C7-5F54-AE4C-BFCF-50BC74CCC622}" type="presOf" srcId="{F16504FB-06FD-994E-8BCD-A865973A8754}" destId="{B87C892C-3D29-464B-992A-3C7C26E64E48}" srcOrd="0" destOrd="0" presId="urn:microsoft.com/office/officeart/2005/8/layout/vList4"/>
    <dgm:cxn modelId="{4F7245E2-6401-3F45-AFC5-6E0BC31C6150}" type="presOf" srcId="{2FB256F5-688C-AB48-A0F4-597CDA02E9DA}" destId="{18F9AAA2-7220-3A4A-A09F-58677088ABEB}" srcOrd="0" destOrd="0" presId="urn:microsoft.com/office/officeart/2005/8/layout/vList4"/>
    <dgm:cxn modelId="{27D15AE7-7A8D-1F42-B980-354B6731EE33}" srcId="{F16504FB-06FD-994E-8BCD-A865973A8754}" destId="{2FB256F5-688C-AB48-A0F4-597CDA02E9DA}" srcOrd="2" destOrd="0" parTransId="{BBFA7C5D-82AB-6A4B-80CC-F55C42A25EE2}" sibTransId="{85FB5DE4-E51D-EB4F-8B12-8191ADCE0C56}"/>
    <dgm:cxn modelId="{90BAF7ED-115B-044B-9FF1-DA83292CEBCB}" type="presOf" srcId="{1BC8C160-C12A-E449-8919-AA645B7FF2DE}" destId="{9888C91B-D457-F04C-B614-434BECEF3D1E}" srcOrd="1" destOrd="0" presId="urn:microsoft.com/office/officeart/2005/8/layout/vList4"/>
    <dgm:cxn modelId="{F03E504C-F06B-F045-AD6F-B8F0BA2DC1FD}" type="presParOf" srcId="{B87C892C-3D29-464B-992A-3C7C26E64E48}" destId="{45572D54-EF7E-C449-89F0-1C622BA453FF}" srcOrd="0" destOrd="0" presId="urn:microsoft.com/office/officeart/2005/8/layout/vList4"/>
    <dgm:cxn modelId="{3A0A5870-EC7B-594E-B36D-4C7D1B9FC0FB}" type="presParOf" srcId="{45572D54-EF7E-C449-89F0-1C622BA453FF}" destId="{79993FF5-F749-E344-AE3F-D52245BAFBC6}" srcOrd="0" destOrd="0" presId="urn:microsoft.com/office/officeart/2005/8/layout/vList4"/>
    <dgm:cxn modelId="{56FAF1CA-06C2-1948-9BAB-36B867664EBC}" type="presParOf" srcId="{45572D54-EF7E-C449-89F0-1C622BA453FF}" destId="{16F5AF3F-15C5-0B45-B478-38C95C2FFF2B}" srcOrd="1" destOrd="0" presId="urn:microsoft.com/office/officeart/2005/8/layout/vList4"/>
    <dgm:cxn modelId="{532B1912-C0E5-1C47-845C-A63F6570A941}" type="presParOf" srcId="{45572D54-EF7E-C449-89F0-1C622BA453FF}" destId="{40782952-39F4-4944-A1DA-C31EE39660D2}" srcOrd="2" destOrd="0" presId="urn:microsoft.com/office/officeart/2005/8/layout/vList4"/>
    <dgm:cxn modelId="{785F9ED6-DE4B-2F46-B7B2-B5567603354A}" type="presParOf" srcId="{B87C892C-3D29-464B-992A-3C7C26E64E48}" destId="{24D8D380-F97A-2E44-B367-AFC09D1A3A18}" srcOrd="1" destOrd="0" presId="urn:microsoft.com/office/officeart/2005/8/layout/vList4"/>
    <dgm:cxn modelId="{373C7599-BB3B-A147-8E57-D8EC07663C88}" type="presParOf" srcId="{B87C892C-3D29-464B-992A-3C7C26E64E48}" destId="{D30C4D08-15B1-7446-BC1D-01344D1C6593}" srcOrd="2" destOrd="0" presId="urn:microsoft.com/office/officeart/2005/8/layout/vList4"/>
    <dgm:cxn modelId="{6E38EAF8-33AB-FB49-ACBB-0F81C3D33139}" type="presParOf" srcId="{D30C4D08-15B1-7446-BC1D-01344D1C6593}" destId="{53E8A9D2-74DD-8B41-906F-75D53B24CE85}" srcOrd="0" destOrd="0" presId="urn:microsoft.com/office/officeart/2005/8/layout/vList4"/>
    <dgm:cxn modelId="{CD62ED5B-4745-1546-9FD0-AF199BA5C649}" type="presParOf" srcId="{D30C4D08-15B1-7446-BC1D-01344D1C6593}" destId="{F1393A92-A2F8-B540-8031-7141E77F71C4}" srcOrd="1" destOrd="0" presId="urn:microsoft.com/office/officeart/2005/8/layout/vList4"/>
    <dgm:cxn modelId="{41EF6E7E-ABA7-3044-8BEE-A9A1B508A6E6}" type="presParOf" srcId="{D30C4D08-15B1-7446-BC1D-01344D1C6593}" destId="{9888C91B-D457-F04C-B614-434BECEF3D1E}" srcOrd="2" destOrd="0" presId="urn:microsoft.com/office/officeart/2005/8/layout/vList4"/>
    <dgm:cxn modelId="{76C43F58-5D14-5149-905E-6581263915A5}" type="presParOf" srcId="{B87C892C-3D29-464B-992A-3C7C26E64E48}" destId="{F3104BAA-D973-4046-9DB0-855C6F5745CE}" srcOrd="3" destOrd="0" presId="urn:microsoft.com/office/officeart/2005/8/layout/vList4"/>
    <dgm:cxn modelId="{2EC96A42-0C00-984B-843E-F5CD7D387EB8}" type="presParOf" srcId="{B87C892C-3D29-464B-992A-3C7C26E64E48}" destId="{C54B7C03-3213-5642-AABF-5FBA93A792D6}" srcOrd="4" destOrd="0" presId="urn:microsoft.com/office/officeart/2005/8/layout/vList4"/>
    <dgm:cxn modelId="{976B6393-D1A5-9840-9674-16BC904F82F6}" type="presParOf" srcId="{C54B7C03-3213-5642-AABF-5FBA93A792D6}" destId="{18F9AAA2-7220-3A4A-A09F-58677088ABEB}" srcOrd="0" destOrd="0" presId="urn:microsoft.com/office/officeart/2005/8/layout/vList4"/>
    <dgm:cxn modelId="{DCE6930E-5FA5-2D48-A242-E68C20C8CC55}" type="presParOf" srcId="{C54B7C03-3213-5642-AABF-5FBA93A792D6}" destId="{FD8E33BE-9BDB-4B41-A244-BB1463E8BDDC}" srcOrd="1" destOrd="0" presId="urn:microsoft.com/office/officeart/2005/8/layout/vList4"/>
    <dgm:cxn modelId="{EE8F1977-CE4D-EB4F-912B-729BB5E23E20}" type="presParOf" srcId="{C54B7C03-3213-5642-AABF-5FBA93A792D6}" destId="{E22CDB5B-636B-4B4E-9074-397DF5EA8C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48085-7FB7-9B4A-B53F-AD9A7F24C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71B3D-763D-0543-94B6-CE3FB586588B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A306190C-9F7C-7846-9333-9B9D7852CB14}" type="parTrans" cxnId="{0B58A74C-6F70-8544-910B-95020CD2EE1D}">
      <dgm:prSet/>
      <dgm:spPr/>
      <dgm:t>
        <a:bodyPr/>
        <a:lstStyle/>
        <a:p>
          <a:endParaRPr lang="en-US"/>
        </a:p>
      </dgm:t>
    </dgm:pt>
    <dgm:pt modelId="{27B200EA-99A4-5A43-9A1D-48A2FE62C8E5}" type="sibTrans" cxnId="{0B58A74C-6F70-8544-910B-95020CD2EE1D}">
      <dgm:prSet/>
      <dgm:spPr/>
      <dgm:t>
        <a:bodyPr/>
        <a:lstStyle/>
        <a:p>
          <a:endParaRPr lang="en-US"/>
        </a:p>
      </dgm:t>
    </dgm:pt>
    <dgm:pt modelId="{81EA8195-FE65-C64C-9643-5A3F0807B0E1}">
      <dgm:prSet phldrT="[Text]"/>
      <dgm:spPr/>
      <dgm:t>
        <a:bodyPr/>
        <a:lstStyle/>
        <a:p>
          <a:r>
            <a:rPr lang="en-US" dirty="0"/>
            <a:t>Analyze, judge, critique, compare, contrast, evaluate, diagram, identify, explain, present a step by step approach, assess.</a:t>
          </a:r>
        </a:p>
      </dgm:t>
    </dgm:pt>
    <dgm:pt modelId="{73E3DD3C-F9C4-254A-AAF6-0C3A332E9930}" type="parTrans" cxnId="{8BCB75B0-2AE2-9D49-9113-2604F215FAE8}">
      <dgm:prSet/>
      <dgm:spPr/>
      <dgm:t>
        <a:bodyPr/>
        <a:lstStyle/>
        <a:p>
          <a:endParaRPr lang="en-US"/>
        </a:p>
      </dgm:t>
    </dgm:pt>
    <dgm:pt modelId="{379149AB-8908-E54A-87A9-643B8515ADA7}" type="sibTrans" cxnId="{8BCB75B0-2AE2-9D49-9113-2604F215FAE8}">
      <dgm:prSet/>
      <dgm:spPr/>
      <dgm:t>
        <a:bodyPr/>
        <a:lstStyle/>
        <a:p>
          <a:endParaRPr lang="en-US"/>
        </a:p>
      </dgm:t>
    </dgm:pt>
    <dgm:pt modelId="{9F63F726-FA06-9649-8D58-7C7742885A7F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A0541154-6F28-5F4A-8096-447DFDED9945}" type="parTrans" cxnId="{FDA993EB-B681-B14F-A286-A06532E1BEFB}">
      <dgm:prSet/>
      <dgm:spPr/>
      <dgm:t>
        <a:bodyPr/>
        <a:lstStyle/>
        <a:p>
          <a:endParaRPr lang="en-US"/>
        </a:p>
      </dgm:t>
    </dgm:pt>
    <dgm:pt modelId="{0D789749-A6EE-6143-B2A3-B68FEAA8CC8B}" type="sibTrans" cxnId="{FDA993EB-B681-B14F-A286-A06532E1BEFB}">
      <dgm:prSet/>
      <dgm:spPr/>
      <dgm:t>
        <a:bodyPr/>
        <a:lstStyle/>
        <a:p>
          <a:endParaRPr lang="en-US"/>
        </a:p>
      </dgm:t>
    </dgm:pt>
    <dgm:pt modelId="{73C76223-EA90-DF40-BF43-2F5C585EF6DE}">
      <dgm:prSet phldrT="[Text]"/>
      <dgm:spPr/>
      <dgm:t>
        <a:bodyPr/>
        <a:lstStyle/>
        <a:p>
          <a:r>
            <a:rPr lang="en-US" dirty="0"/>
            <a:t>Implement, apply, use, demonstrate, teach, put into practice, convince, show how, employ, make practical.</a:t>
          </a:r>
        </a:p>
      </dgm:t>
    </dgm:pt>
    <dgm:pt modelId="{778EC8EF-BA63-344B-BFAB-DE47EEF4C7AC}" type="parTrans" cxnId="{1507912B-EF98-A242-A8EB-3951F28C9D89}">
      <dgm:prSet/>
      <dgm:spPr/>
      <dgm:t>
        <a:bodyPr/>
        <a:lstStyle/>
        <a:p>
          <a:endParaRPr lang="en-US"/>
        </a:p>
      </dgm:t>
    </dgm:pt>
    <dgm:pt modelId="{64B79F99-E526-E44D-8186-B0B364B6C705}" type="sibTrans" cxnId="{1507912B-EF98-A242-A8EB-3951F28C9D89}">
      <dgm:prSet/>
      <dgm:spPr/>
      <dgm:t>
        <a:bodyPr/>
        <a:lstStyle/>
        <a:p>
          <a:endParaRPr lang="en-US"/>
        </a:p>
      </dgm:t>
    </dgm:pt>
    <dgm:pt modelId="{96E334F4-481F-BF46-BF6C-D90179F4AA1E}">
      <dgm:prSet phldrT="[Text]"/>
      <dgm:spPr/>
      <dgm:t>
        <a:bodyPr/>
        <a:lstStyle/>
        <a:p>
          <a:r>
            <a:rPr lang="en-US" dirty="0"/>
            <a:t>Creative</a:t>
          </a:r>
        </a:p>
      </dgm:t>
    </dgm:pt>
    <dgm:pt modelId="{4D8AF19A-AF38-B746-B8BE-6AD3A8E7BF68}" type="parTrans" cxnId="{6790AEBA-7A87-5F46-B1C5-4F660682A126}">
      <dgm:prSet/>
      <dgm:spPr/>
      <dgm:t>
        <a:bodyPr/>
        <a:lstStyle/>
        <a:p>
          <a:endParaRPr lang="en-US"/>
        </a:p>
      </dgm:t>
    </dgm:pt>
    <dgm:pt modelId="{A54501C8-A976-6C43-860B-9A5089F49B56}" type="sibTrans" cxnId="{6790AEBA-7A87-5F46-B1C5-4F660682A126}">
      <dgm:prSet/>
      <dgm:spPr/>
      <dgm:t>
        <a:bodyPr/>
        <a:lstStyle/>
        <a:p>
          <a:endParaRPr lang="en-US"/>
        </a:p>
      </dgm:t>
    </dgm:pt>
    <dgm:pt modelId="{AFB73B96-1D18-7A44-A4A7-9B31C908EAC4}">
      <dgm:prSet phldrT="[Text]"/>
      <dgm:spPr/>
      <dgm:t>
        <a:bodyPr/>
        <a:lstStyle/>
        <a:p>
          <a:r>
            <a:rPr lang="en-US" dirty="0"/>
            <a:t>Invent, discover, imagine, suppose, design, predict, find a new way, create, promote, encourage, develop.</a:t>
          </a:r>
        </a:p>
      </dgm:t>
    </dgm:pt>
    <dgm:pt modelId="{BD2C8F55-6BF9-4640-9C6C-55F0C551AC5B}" type="parTrans" cxnId="{B57E92EB-84A5-E243-B876-497ED43F4269}">
      <dgm:prSet/>
      <dgm:spPr/>
      <dgm:t>
        <a:bodyPr/>
        <a:lstStyle/>
        <a:p>
          <a:endParaRPr lang="en-US"/>
        </a:p>
      </dgm:t>
    </dgm:pt>
    <dgm:pt modelId="{792B7686-0400-4B44-BF7D-5D7B7F5FB53A}" type="sibTrans" cxnId="{B57E92EB-84A5-E243-B876-497ED43F4269}">
      <dgm:prSet/>
      <dgm:spPr/>
      <dgm:t>
        <a:bodyPr/>
        <a:lstStyle/>
        <a:p>
          <a:endParaRPr lang="en-US"/>
        </a:p>
      </dgm:t>
    </dgm:pt>
    <dgm:pt modelId="{BAA78221-276A-0640-B584-CE95B3B3EEDC}" type="pres">
      <dgm:prSet presAssocID="{73648085-7FB7-9B4A-B53F-AD9A7F24CA6F}" presName="Name0" presStyleCnt="0">
        <dgm:presLayoutVars>
          <dgm:dir/>
          <dgm:animLvl val="lvl"/>
          <dgm:resizeHandles val="exact"/>
        </dgm:presLayoutVars>
      </dgm:prSet>
      <dgm:spPr/>
    </dgm:pt>
    <dgm:pt modelId="{9A36D2BE-186C-324E-AC80-CBDBC3568CDC}" type="pres">
      <dgm:prSet presAssocID="{19971B3D-763D-0543-94B6-CE3FB586588B}" presName="linNode" presStyleCnt="0"/>
      <dgm:spPr/>
    </dgm:pt>
    <dgm:pt modelId="{9E94F8E4-9C4D-0249-82D4-05DCD3406293}" type="pres">
      <dgm:prSet presAssocID="{19971B3D-763D-0543-94B6-CE3FB586588B}" presName="parentText" presStyleLbl="node1" presStyleIdx="0" presStyleCnt="3" custScaleX="67062">
        <dgm:presLayoutVars>
          <dgm:chMax val="1"/>
          <dgm:bulletEnabled val="1"/>
        </dgm:presLayoutVars>
      </dgm:prSet>
      <dgm:spPr/>
    </dgm:pt>
    <dgm:pt modelId="{3055D558-AEA7-D24B-BD9E-DE92EE083E42}" type="pres">
      <dgm:prSet presAssocID="{19971B3D-763D-0543-94B6-CE3FB586588B}" presName="descendantText" presStyleLbl="alignAccFollowNode1" presStyleIdx="0" presStyleCnt="3">
        <dgm:presLayoutVars>
          <dgm:bulletEnabled val="1"/>
        </dgm:presLayoutVars>
      </dgm:prSet>
      <dgm:spPr/>
    </dgm:pt>
    <dgm:pt modelId="{77366B8C-360A-6E46-B441-6BF96A9610E1}" type="pres">
      <dgm:prSet presAssocID="{27B200EA-99A4-5A43-9A1D-48A2FE62C8E5}" presName="sp" presStyleCnt="0"/>
      <dgm:spPr/>
    </dgm:pt>
    <dgm:pt modelId="{8B8F11FF-4962-D74E-88C5-AAD155ADF204}" type="pres">
      <dgm:prSet presAssocID="{9F63F726-FA06-9649-8D58-7C7742885A7F}" presName="linNode" presStyleCnt="0"/>
      <dgm:spPr/>
    </dgm:pt>
    <dgm:pt modelId="{FAD3A79A-FFE3-1240-A052-DCF2FAACFD1D}" type="pres">
      <dgm:prSet presAssocID="{9F63F726-FA06-9649-8D58-7C7742885A7F}" presName="parentText" presStyleLbl="node1" presStyleIdx="1" presStyleCnt="3" custScaleX="68060">
        <dgm:presLayoutVars>
          <dgm:chMax val="1"/>
          <dgm:bulletEnabled val="1"/>
        </dgm:presLayoutVars>
      </dgm:prSet>
      <dgm:spPr/>
    </dgm:pt>
    <dgm:pt modelId="{0CF3E64D-3AA4-C04F-8FD6-5C61AFDCA5C2}" type="pres">
      <dgm:prSet presAssocID="{9F63F726-FA06-9649-8D58-7C7742885A7F}" presName="descendantText" presStyleLbl="alignAccFollowNode1" presStyleIdx="1" presStyleCnt="3">
        <dgm:presLayoutVars>
          <dgm:bulletEnabled val="1"/>
        </dgm:presLayoutVars>
      </dgm:prSet>
      <dgm:spPr/>
    </dgm:pt>
    <dgm:pt modelId="{C02335B3-6FC8-774B-BAE8-BA3DA73329F2}" type="pres">
      <dgm:prSet presAssocID="{0D789749-A6EE-6143-B2A3-B68FEAA8CC8B}" presName="sp" presStyleCnt="0"/>
      <dgm:spPr/>
    </dgm:pt>
    <dgm:pt modelId="{F84D0DA2-BA42-C745-AA43-9F341463DFA8}" type="pres">
      <dgm:prSet presAssocID="{96E334F4-481F-BF46-BF6C-D90179F4AA1E}" presName="linNode" presStyleCnt="0"/>
      <dgm:spPr/>
    </dgm:pt>
    <dgm:pt modelId="{66183886-1C5A-8C4E-AE7E-4BE7FA6CD33C}" type="pres">
      <dgm:prSet presAssocID="{96E334F4-481F-BF46-BF6C-D90179F4AA1E}" presName="parentText" presStyleLbl="node1" presStyleIdx="2" presStyleCnt="3" custScaleX="68060">
        <dgm:presLayoutVars>
          <dgm:chMax val="1"/>
          <dgm:bulletEnabled val="1"/>
        </dgm:presLayoutVars>
      </dgm:prSet>
      <dgm:spPr/>
    </dgm:pt>
    <dgm:pt modelId="{13089721-A965-3742-9A43-A0ACF463B5C0}" type="pres">
      <dgm:prSet presAssocID="{96E334F4-481F-BF46-BF6C-D90179F4AA1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69B4814-4F12-E140-B24E-89FD53D1A92A}" type="presOf" srcId="{73C76223-EA90-DF40-BF43-2F5C585EF6DE}" destId="{0CF3E64D-3AA4-C04F-8FD6-5C61AFDCA5C2}" srcOrd="0" destOrd="0" presId="urn:microsoft.com/office/officeart/2005/8/layout/vList5"/>
    <dgm:cxn modelId="{1507912B-EF98-A242-A8EB-3951F28C9D89}" srcId="{9F63F726-FA06-9649-8D58-7C7742885A7F}" destId="{73C76223-EA90-DF40-BF43-2F5C585EF6DE}" srcOrd="0" destOrd="0" parTransId="{778EC8EF-BA63-344B-BFAB-DE47EEF4C7AC}" sibTransId="{64B79F99-E526-E44D-8186-B0B364B6C705}"/>
    <dgm:cxn modelId="{B8BF6646-0D5A-BD4E-8529-10210328CAB5}" type="presOf" srcId="{96E334F4-481F-BF46-BF6C-D90179F4AA1E}" destId="{66183886-1C5A-8C4E-AE7E-4BE7FA6CD33C}" srcOrd="0" destOrd="0" presId="urn:microsoft.com/office/officeart/2005/8/layout/vList5"/>
    <dgm:cxn modelId="{0B58A74C-6F70-8544-910B-95020CD2EE1D}" srcId="{73648085-7FB7-9B4A-B53F-AD9A7F24CA6F}" destId="{19971B3D-763D-0543-94B6-CE3FB586588B}" srcOrd="0" destOrd="0" parTransId="{A306190C-9F7C-7846-9333-9B9D7852CB14}" sibTransId="{27B200EA-99A4-5A43-9A1D-48A2FE62C8E5}"/>
    <dgm:cxn modelId="{A23FBF8F-F986-EA40-ABAE-E201EFE95A25}" type="presOf" srcId="{73648085-7FB7-9B4A-B53F-AD9A7F24CA6F}" destId="{BAA78221-276A-0640-B584-CE95B3B3EEDC}" srcOrd="0" destOrd="0" presId="urn:microsoft.com/office/officeart/2005/8/layout/vList5"/>
    <dgm:cxn modelId="{F96C059A-14C6-B245-ABDF-2FC44CAFD2B2}" type="presOf" srcId="{19971B3D-763D-0543-94B6-CE3FB586588B}" destId="{9E94F8E4-9C4D-0249-82D4-05DCD3406293}" srcOrd="0" destOrd="0" presId="urn:microsoft.com/office/officeart/2005/8/layout/vList5"/>
    <dgm:cxn modelId="{8BCB75B0-2AE2-9D49-9113-2604F215FAE8}" srcId="{19971B3D-763D-0543-94B6-CE3FB586588B}" destId="{81EA8195-FE65-C64C-9643-5A3F0807B0E1}" srcOrd="0" destOrd="0" parTransId="{73E3DD3C-F9C4-254A-AAF6-0C3A332E9930}" sibTransId="{379149AB-8908-E54A-87A9-643B8515ADA7}"/>
    <dgm:cxn modelId="{E127D9B2-ED5D-D044-BBB3-E1C1AFB7190A}" type="presOf" srcId="{81EA8195-FE65-C64C-9643-5A3F0807B0E1}" destId="{3055D558-AEA7-D24B-BD9E-DE92EE083E42}" srcOrd="0" destOrd="0" presId="urn:microsoft.com/office/officeart/2005/8/layout/vList5"/>
    <dgm:cxn modelId="{6790AEBA-7A87-5F46-B1C5-4F660682A126}" srcId="{73648085-7FB7-9B4A-B53F-AD9A7F24CA6F}" destId="{96E334F4-481F-BF46-BF6C-D90179F4AA1E}" srcOrd="2" destOrd="0" parTransId="{4D8AF19A-AF38-B746-B8BE-6AD3A8E7BF68}" sibTransId="{A54501C8-A976-6C43-860B-9A5089F49B56}"/>
    <dgm:cxn modelId="{B57E92EB-84A5-E243-B876-497ED43F4269}" srcId="{96E334F4-481F-BF46-BF6C-D90179F4AA1E}" destId="{AFB73B96-1D18-7A44-A4A7-9B31C908EAC4}" srcOrd="0" destOrd="0" parTransId="{BD2C8F55-6BF9-4640-9C6C-55F0C551AC5B}" sibTransId="{792B7686-0400-4B44-BF7D-5D7B7F5FB53A}"/>
    <dgm:cxn modelId="{FDA993EB-B681-B14F-A286-A06532E1BEFB}" srcId="{73648085-7FB7-9B4A-B53F-AD9A7F24CA6F}" destId="{9F63F726-FA06-9649-8D58-7C7742885A7F}" srcOrd="1" destOrd="0" parTransId="{A0541154-6F28-5F4A-8096-447DFDED9945}" sibTransId="{0D789749-A6EE-6143-B2A3-B68FEAA8CC8B}"/>
    <dgm:cxn modelId="{0DD8A7EC-22EF-AA45-A54A-F82A0FC00593}" type="presOf" srcId="{AFB73B96-1D18-7A44-A4A7-9B31C908EAC4}" destId="{13089721-A965-3742-9A43-A0ACF463B5C0}" srcOrd="0" destOrd="0" presId="urn:microsoft.com/office/officeart/2005/8/layout/vList5"/>
    <dgm:cxn modelId="{0418DEFB-623C-9449-A0DA-512DBAE4621B}" type="presOf" srcId="{9F63F726-FA06-9649-8D58-7C7742885A7F}" destId="{FAD3A79A-FFE3-1240-A052-DCF2FAACFD1D}" srcOrd="0" destOrd="0" presId="urn:microsoft.com/office/officeart/2005/8/layout/vList5"/>
    <dgm:cxn modelId="{34AFBBF4-4A9A-A849-A809-7EF0D3DA111C}" type="presParOf" srcId="{BAA78221-276A-0640-B584-CE95B3B3EEDC}" destId="{9A36D2BE-186C-324E-AC80-CBDBC3568CDC}" srcOrd="0" destOrd="0" presId="urn:microsoft.com/office/officeart/2005/8/layout/vList5"/>
    <dgm:cxn modelId="{E25B655D-185B-7146-AB8F-88D1EDE22C0A}" type="presParOf" srcId="{9A36D2BE-186C-324E-AC80-CBDBC3568CDC}" destId="{9E94F8E4-9C4D-0249-82D4-05DCD3406293}" srcOrd="0" destOrd="0" presId="urn:microsoft.com/office/officeart/2005/8/layout/vList5"/>
    <dgm:cxn modelId="{B90D0E21-6C03-7C4E-9340-D182AE91D096}" type="presParOf" srcId="{9A36D2BE-186C-324E-AC80-CBDBC3568CDC}" destId="{3055D558-AEA7-D24B-BD9E-DE92EE083E42}" srcOrd="1" destOrd="0" presId="urn:microsoft.com/office/officeart/2005/8/layout/vList5"/>
    <dgm:cxn modelId="{A9974983-6265-074E-9D6B-F2C498E6D505}" type="presParOf" srcId="{BAA78221-276A-0640-B584-CE95B3B3EEDC}" destId="{77366B8C-360A-6E46-B441-6BF96A9610E1}" srcOrd="1" destOrd="0" presId="urn:microsoft.com/office/officeart/2005/8/layout/vList5"/>
    <dgm:cxn modelId="{B0CBB548-E076-BA42-8667-3057842F16D4}" type="presParOf" srcId="{BAA78221-276A-0640-B584-CE95B3B3EEDC}" destId="{8B8F11FF-4962-D74E-88C5-AAD155ADF204}" srcOrd="2" destOrd="0" presId="urn:microsoft.com/office/officeart/2005/8/layout/vList5"/>
    <dgm:cxn modelId="{7F66932C-2E52-C443-9E34-35DBFAC8C7CE}" type="presParOf" srcId="{8B8F11FF-4962-D74E-88C5-AAD155ADF204}" destId="{FAD3A79A-FFE3-1240-A052-DCF2FAACFD1D}" srcOrd="0" destOrd="0" presId="urn:microsoft.com/office/officeart/2005/8/layout/vList5"/>
    <dgm:cxn modelId="{DE008FBF-B01C-2342-833E-9A3D816F0A06}" type="presParOf" srcId="{8B8F11FF-4962-D74E-88C5-AAD155ADF204}" destId="{0CF3E64D-3AA4-C04F-8FD6-5C61AFDCA5C2}" srcOrd="1" destOrd="0" presId="urn:microsoft.com/office/officeart/2005/8/layout/vList5"/>
    <dgm:cxn modelId="{904B447D-44E9-9047-89E6-01BBE1736866}" type="presParOf" srcId="{BAA78221-276A-0640-B584-CE95B3B3EEDC}" destId="{C02335B3-6FC8-774B-BAE8-BA3DA73329F2}" srcOrd="3" destOrd="0" presId="urn:microsoft.com/office/officeart/2005/8/layout/vList5"/>
    <dgm:cxn modelId="{F1E02699-3044-3F49-AAB6-DAAEAD78D406}" type="presParOf" srcId="{BAA78221-276A-0640-B584-CE95B3B3EEDC}" destId="{F84D0DA2-BA42-C745-AA43-9F341463DFA8}" srcOrd="4" destOrd="0" presId="urn:microsoft.com/office/officeart/2005/8/layout/vList5"/>
    <dgm:cxn modelId="{FF0740DE-EA83-E146-9487-0EE62B553407}" type="presParOf" srcId="{F84D0DA2-BA42-C745-AA43-9F341463DFA8}" destId="{66183886-1C5A-8C4E-AE7E-4BE7FA6CD33C}" srcOrd="0" destOrd="0" presId="urn:microsoft.com/office/officeart/2005/8/layout/vList5"/>
    <dgm:cxn modelId="{41F7D78E-EFBF-904E-A73E-2C2AD67EFB05}" type="presParOf" srcId="{F84D0DA2-BA42-C745-AA43-9F341463DFA8}" destId="{13089721-A965-3742-9A43-A0ACF463B5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ScaleX="152100" custLinFactNeighborX="23773" custLinFactNeighborY="4501">
        <dgm:presLayoutVars>
          <dgm:bulletEnabled val="1"/>
        </dgm:presLayoutVars>
      </dgm:prSet>
      <dgm:spPr/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4030B95B-19F3-5B4D-BC25-4AF2CE990206}" type="presOf" srcId="{5C7438D9-1340-4EB7-B4D1-22E8EF44A0F5}" destId="{B9338F0D-7EFF-4EC2-8CD4-9321B762F450}" srcOrd="0" destOrd="0" presId="urn:microsoft.com/office/officeart/2005/8/layout/target1"/>
    <dgm:cxn modelId="{C7971C63-9157-B245-B713-D01C97697D85}" type="presOf" srcId="{5D3E8EB9-8818-4E04-9CE2-75BD2377D702}" destId="{C22DE5D6-6110-46E7-8974-2D7F95AF7AC2}" srcOrd="0" destOrd="0" presId="urn:microsoft.com/office/officeart/2005/8/layout/target1"/>
    <dgm:cxn modelId="{788F9A44-0083-0B4E-931E-CF5C5EAB1A2E}" type="presOf" srcId="{C87E6CBE-CA35-4A73-8AC5-BADD8937F881}" destId="{1CA16449-9A2A-4F3A-B78B-95B835A011A1}" srcOrd="0" destOrd="0" presId="urn:microsoft.com/office/officeart/2005/8/layout/target1"/>
    <dgm:cxn modelId="{31FEED77-F2C2-284E-BFBB-642390311561}" type="presOf" srcId="{0E08CE65-ED96-40BC-AA7D-FDA171DE500C}" destId="{0AA0A796-0261-458D-9882-0AE5EEBF4C25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E2F94889-51BF-7848-AC4A-770F900F860D}" type="presParOf" srcId="{1CA16449-9A2A-4F3A-B78B-95B835A011A1}" destId="{87E3ADD9-875F-49B5-AF1E-72BE61BBBB5D}" srcOrd="0" destOrd="0" presId="urn:microsoft.com/office/officeart/2005/8/layout/target1"/>
    <dgm:cxn modelId="{72C4ECB6-3757-B940-9C7B-2A3F0DEE7E13}" type="presParOf" srcId="{1CA16449-9A2A-4F3A-B78B-95B835A011A1}" destId="{0AA0A796-0261-458D-9882-0AE5EEBF4C25}" srcOrd="1" destOrd="0" presId="urn:microsoft.com/office/officeart/2005/8/layout/target1"/>
    <dgm:cxn modelId="{25C13860-727F-BB4A-8240-A57CBC1F79FD}" type="presParOf" srcId="{1CA16449-9A2A-4F3A-B78B-95B835A011A1}" destId="{36F36BE5-61DD-4C88-AFC2-A38C12B0414C}" srcOrd="2" destOrd="0" presId="urn:microsoft.com/office/officeart/2005/8/layout/target1"/>
    <dgm:cxn modelId="{7C191889-8DCB-494E-A15B-A50328B299A0}" type="presParOf" srcId="{1CA16449-9A2A-4F3A-B78B-95B835A011A1}" destId="{4A1BFF7B-A48E-4E97-AFDA-AB26AA0AC7CE}" srcOrd="3" destOrd="0" presId="urn:microsoft.com/office/officeart/2005/8/layout/target1"/>
    <dgm:cxn modelId="{2AD36271-C520-864F-87F9-7AD96A85389B}" type="presParOf" srcId="{1CA16449-9A2A-4F3A-B78B-95B835A011A1}" destId="{C6ACFDD4-0062-469A-BD44-02FD8412DB8F}" srcOrd="4" destOrd="0" presId="urn:microsoft.com/office/officeart/2005/8/layout/target1"/>
    <dgm:cxn modelId="{A1F76909-909F-0245-9943-481EFFAB6D4B}" type="presParOf" srcId="{1CA16449-9A2A-4F3A-B78B-95B835A011A1}" destId="{B9338F0D-7EFF-4EC2-8CD4-9321B762F450}" srcOrd="5" destOrd="0" presId="urn:microsoft.com/office/officeart/2005/8/layout/target1"/>
    <dgm:cxn modelId="{95CD0599-15C8-494A-878B-9047F86164DF}" type="presParOf" srcId="{1CA16449-9A2A-4F3A-B78B-95B835A011A1}" destId="{5879AB07-38B8-4279-83F0-E945A0B3F78F}" srcOrd="6" destOrd="0" presId="urn:microsoft.com/office/officeart/2005/8/layout/target1"/>
    <dgm:cxn modelId="{D618459F-0247-0E4C-B55C-7FF5E10F4671}" type="presParOf" srcId="{1CA16449-9A2A-4F3A-B78B-95B835A011A1}" destId="{D0C0F280-98E4-43A4-B952-86CC7140EE15}" srcOrd="7" destOrd="0" presId="urn:microsoft.com/office/officeart/2005/8/layout/target1"/>
    <dgm:cxn modelId="{4AE55CF4-8BE4-BB48-8248-BB6FD4050FF6}" type="presParOf" srcId="{1CA16449-9A2A-4F3A-B78B-95B835A011A1}" destId="{C7AF8459-643F-4620-957C-E71F011AE2B8}" srcOrd="8" destOrd="0" presId="urn:microsoft.com/office/officeart/2005/8/layout/target1"/>
    <dgm:cxn modelId="{E9816BB3-D152-CD43-9155-89E11A5FA4C8}" type="presParOf" srcId="{1CA16449-9A2A-4F3A-B78B-95B835A011A1}" destId="{C22DE5D6-6110-46E7-8974-2D7F95AF7AC2}" srcOrd="9" destOrd="0" presId="urn:microsoft.com/office/officeart/2005/8/layout/target1"/>
    <dgm:cxn modelId="{8CF791F6-C660-D14C-8597-0A2E5496A3E1}" type="presParOf" srcId="{1CA16449-9A2A-4F3A-B78B-95B835A011A1}" destId="{28A91B9E-B206-40C3-8D12-E76AE411B532}" srcOrd="10" destOrd="0" presId="urn:microsoft.com/office/officeart/2005/8/layout/target1"/>
    <dgm:cxn modelId="{8D806960-72A8-D441-88D4-AF69AA7407EE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20207">
        <dgm:presLayoutVars>
          <dgm:bulletEnabled val="1"/>
        </dgm:presLayoutVars>
      </dgm:prSet>
      <dgm:spPr/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10346" custLinFactNeighborY="42524">
        <dgm:presLayoutVars>
          <dgm:bulletEnabled val="1"/>
        </dgm:presLayoutVars>
      </dgm:prSet>
      <dgm:spPr/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9AB2C634-DB54-8E49-8ACE-4594A25BF867}" type="presOf" srcId="{C87E6CBE-CA35-4A73-8AC5-BADD8937F881}" destId="{1CA16449-9A2A-4F3A-B78B-95B835A011A1}" srcOrd="0" destOrd="0" presId="urn:microsoft.com/office/officeart/2005/8/layout/target1"/>
    <dgm:cxn modelId="{3BFA6538-EEB5-2648-A0B2-33690D30B285}" type="presOf" srcId="{5D3E8EB9-8818-4E04-9CE2-75BD2377D702}" destId="{C22DE5D6-6110-46E7-8974-2D7F95AF7AC2}" srcOrd="0" destOrd="0" presId="urn:microsoft.com/office/officeart/2005/8/layout/target1"/>
    <dgm:cxn modelId="{A654EE3B-6EB7-444B-B912-632403DE015E}" type="presOf" srcId="{0E08CE65-ED96-40BC-AA7D-FDA171DE500C}" destId="{0AA0A796-0261-458D-9882-0AE5EEBF4C25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A6DBFFCF-3237-5D4A-82B0-036FE39886CD}" type="presOf" srcId="{5C7438D9-1340-4EB7-B4D1-22E8EF44A0F5}" destId="{B9338F0D-7EFF-4EC2-8CD4-9321B762F450}" srcOrd="0" destOrd="0" presId="urn:microsoft.com/office/officeart/2005/8/layout/target1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4738159E-EDCD-E244-AFA3-0A712AEC6047}" type="presParOf" srcId="{1CA16449-9A2A-4F3A-B78B-95B835A011A1}" destId="{87E3ADD9-875F-49B5-AF1E-72BE61BBBB5D}" srcOrd="0" destOrd="0" presId="urn:microsoft.com/office/officeart/2005/8/layout/target1"/>
    <dgm:cxn modelId="{DFE3559C-A070-CB46-8D58-CD21202A9B47}" type="presParOf" srcId="{1CA16449-9A2A-4F3A-B78B-95B835A011A1}" destId="{0AA0A796-0261-458D-9882-0AE5EEBF4C25}" srcOrd="1" destOrd="0" presId="urn:microsoft.com/office/officeart/2005/8/layout/target1"/>
    <dgm:cxn modelId="{D842AB13-04F6-3641-BD3E-140904630C76}" type="presParOf" srcId="{1CA16449-9A2A-4F3A-B78B-95B835A011A1}" destId="{36F36BE5-61DD-4C88-AFC2-A38C12B0414C}" srcOrd="2" destOrd="0" presId="urn:microsoft.com/office/officeart/2005/8/layout/target1"/>
    <dgm:cxn modelId="{7947E5D6-22B2-AF4B-B9FB-8657F41FE7E9}" type="presParOf" srcId="{1CA16449-9A2A-4F3A-B78B-95B835A011A1}" destId="{4A1BFF7B-A48E-4E97-AFDA-AB26AA0AC7CE}" srcOrd="3" destOrd="0" presId="urn:microsoft.com/office/officeart/2005/8/layout/target1"/>
    <dgm:cxn modelId="{635544B3-134E-684F-8DCC-CA6A45848594}" type="presParOf" srcId="{1CA16449-9A2A-4F3A-B78B-95B835A011A1}" destId="{C6ACFDD4-0062-469A-BD44-02FD8412DB8F}" srcOrd="4" destOrd="0" presId="urn:microsoft.com/office/officeart/2005/8/layout/target1"/>
    <dgm:cxn modelId="{03C023AB-BE2D-5B4D-A6A6-D90295B9A615}" type="presParOf" srcId="{1CA16449-9A2A-4F3A-B78B-95B835A011A1}" destId="{B9338F0D-7EFF-4EC2-8CD4-9321B762F450}" srcOrd="5" destOrd="0" presId="urn:microsoft.com/office/officeart/2005/8/layout/target1"/>
    <dgm:cxn modelId="{DB565004-209A-964E-890F-3B06EE3FBCC6}" type="presParOf" srcId="{1CA16449-9A2A-4F3A-B78B-95B835A011A1}" destId="{5879AB07-38B8-4279-83F0-E945A0B3F78F}" srcOrd="6" destOrd="0" presId="urn:microsoft.com/office/officeart/2005/8/layout/target1"/>
    <dgm:cxn modelId="{2AC5AA9C-88D7-8D4F-BC49-B5CCEBA77412}" type="presParOf" srcId="{1CA16449-9A2A-4F3A-B78B-95B835A011A1}" destId="{D0C0F280-98E4-43A4-B952-86CC7140EE15}" srcOrd="7" destOrd="0" presId="urn:microsoft.com/office/officeart/2005/8/layout/target1"/>
    <dgm:cxn modelId="{D6429D05-8D0D-124C-B5AA-71A9404FF16E}" type="presParOf" srcId="{1CA16449-9A2A-4F3A-B78B-95B835A011A1}" destId="{C7AF8459-643F-4620-957C-E71F011AE2B8}" srcOrd="8" destOrd="0" presId="urn:microsoft.com/office/officeart/2005/8/layout/target1"/>
    <dgm:cxn modelId="{A9B713CE-5768-1749-84DA-11D7E88075A0}" type="presParOf" srcId="{1CA16449-9A2A-4F3A-B78B-95B835A011A1}" destId="{C22DE5D6-6110-46E7-8974-2D7F95AF7AC2}" srcOrd="9" destOrd="0" presId="urn:microsoft.com/office/officeart/2005/8/layout/target1"/>
    <dgm:cxn modelId="{3816A096-23D2-6B40-A4C3-D55BD154BF84}" type="presParOf" srcId="{1CA16449-9A2A-4F3A-B78B-95B835A011A1}" destId="{28A91B9E-B206-40C3-8D12-E76AE411B532}" srcOrd="10" destOrd="0" presId="urn:microsoft.com/office/officeart/2005/8/layout/target1"/>
    <dgm:cxn modelId="{967965EE-E8C6-A141-A40B-4EB583A7914A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D33253-104E-4A54-9252-5AE196D1796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3ADC9-1996-44C8-8D2B-AF1A14BAD1FA}">
      <dgm:prSet phldrT="[Text]" custT="1"/>
      <dgm:spPr/>
      <dgm:t>
        <a:bodyPr/>
        <a:lstStyle/>
        <a:p>
          <a:r>
            <a:rPr lang="en-US" sz="3600" dirty="0"/>
            <a:t>Oral Administration</a:t>
          </a:r>
        </a:p>
      </dgm:t>
    </dgm:pt>
    <dgm:pt modelId="{6F8F4B47-0B6F-45BF-B6FB-3CC8A120F5E0}" type="parTrans" cxnId="{D1A94DE7-F1C8-474A-8EE7-C9AC7CAB1DAC}">
      <dgm:prSet/>
      <dgm:spPr/>
      <dgm:t>
        <a:bodyPr/>
        <a:lstStyle/>
        <a:p>
          <a:endParaRPr lang="en-US"/>
        </a:p>
      </dgm:t>
    </dgm:pt>
    <dgm:pt modelId="{FE64E2F3-2CDE-40BE-9066-B47B3C1454AE}" type="sibTrans" cxnId="{D1A94DE7-F1C8-474A-8EE7-C9AC7CAB1DAC}">
      <dgm:prSet/>
      <dgm:spPr/>
      <dgm:t>
        <a:bodyPr/>
        <a:lstStyle/>
        <a:p>
          <a:endParaRPr lang="en-US"/>
        </a:p>
      </dgm:t>
    </dgm:pt>
    <dgm:pt modelId="{EFDB32A3-BF9C-4C6D-8017-61755A37E188}">
      <dgm:prSet phldrT="[Text]" custT="1"/>
      <dgm:spPr/>
      <dgm:t>
        <a:bodyPr/>
        <a:lstStyle/>
        <a:p>
          <a:r>
            <a:rPr lang="en-US" sz="2000" dirty="0"/>
            <a:t>Paper</a:t>
          </a:r>
        </a:p>
      </dgm:t>
    </dgm:pt>
    <dgm:pt modelId="{E50BD41A-58A1-4B65-AAAA-698C8E7FA8CB}" type="parTrans" cxnId="{18A34D3F-DA00-4192-93FA-5169901E1E00}">
      <dgm:prSet/>
      <dgm:spPr/>
      <dgm:t>
        <a:bodyPr/>
        <a:lstStyle/>
        <a:p>
          <a:endParaRPr lang="en-US"/>
        </a:p>
      </dgm:t>
    </dgm:pt>
    <dgm:pt modelId="{54E20AB4-F165-41CC-AE36-A3087064DE7A}" type="sibTrans" cxnId="{18A34D3F-DA00-4192-93FA-5169901E1E00}">
      <dgm:prSet/>
      <dgm:spPr/>
      <dgm:t>
        <a:bodyPr/>
        <a:lstStyle/>
        <a:p>
          <a:endParaRPr lang="en-US"/>
        </a:p>
      </dgm:t>
    </dgm:pt>
    <dgm:pt modelId="{01F6A86C-62C5-4326-8BEE-1F1F8BAF4D7C}">
      <dgm:prSet phldrT="[Text]" custT="1"/>
      <dgm:spPr/>
      <dgm:t>
        <a:bodyPr/>
        <a:lstStyle/>
        <a:p>
          <a:r>
            <a:rPr lang="en-US" sz="2000" dirty="0"/>
            <a:t>Online</a:t>
          </a:r>
        </a:p>
      </dgm:t>
    </dgm:pt>
    <dgm:pt modelId="{25612639-38BC-46E5-85B3-0E8668082ED5}" type="parTrans" cxnId="{B5960F0C-F08B-4337-A20B-E612844EC133}">
      <dgm:prSet/>
      <dgm:spPr/>
      <dgm:t>
        <a:bodyPr/>
        <a:lstStyle/>
        <a:p>
          <a:endParaRPr lang="en-US"/>
        </a:p>
      </dgm:t>
    </dgm:pt>
    <dgm:pt modelId="{982D0CED-F63E-49F1-9465-87944DCC7358}" type="sibTrans" cxnId="{B5960F0C-F08B-4337-A20B-E612844EC133}">
      <dgm:prSet/>
      <dgm:spPr/>
      <dgm:t>
        <a:bodyPr/>
        <a:lstStyle/>
        <a:p>
          <a:endParaRPr lang="en-US"/>
        </a:p>
      </dgm:t>
    </dgm:pt>
    <dgm:pt modelId="{14D20F55-E803-43D6-B3DF-951665D65EE9}">
      <dgm:prSet phldrT="[Text]"/>
      <dgm:spPr/>
      <dgm:t>
        <a:bodyPr/>
        <a:lstStyle/>
        <a:p>
          <a:r>
            <a:rPr lang="en-US" dirty="0"/>
            <a:t>Text to Speech</a:t>
          </a:r>
        </a:p>
        <a:p>
          <a:r>
            <a:rPr lang="en-US" dirty="0"/>
            <a:t>Do not document levels</a:t>
          </a:r>
        </a:p>
      </dgm:t>
    </dgm:pt>
    <dgm:pt modelId="{8B755FC8-DFD1-4EA3-8DA9-2E9B5501DD39}" type="parTrans" cxnId="{980834E3-FC8B-433C-9B82-379898045927}">
      <dgm:prSet/>
      <dgm:spPr/>
      <dgm:t>
        <a:bodyPr/>
        <a:lstStyle/>
        <a:p>
          <a:endParaRPr lang="en-US"/>
        </a:p>
      </dgm:t>
    </dgm:pt>
    <dgm:pt modelId="{0BBBEA7B-3137-4499-A284-1B6C7A77AF77}" type="sibTrans" cxnId="{980834E3-FC8B-433C-9B82-379898045927}">
      <dgm:prSet/>
      <dgm:spPr/>
      <dgm:t>
        <a:bodyPr/>
        <a:lstStyle/>
        <a:p>
          <a:endParaRPr lang="en-US"/>
        </a:p>
      </dgm:t>
    </dgm:pt>
    <dgm:pt modelId="{E2F6D7BA-38FC-4311-88E4-EDD70CD86EB1}">
      <dgm:prSet phldrT="[Text]"/>
      <dgm:spPr/>
      <dgm:t>
        <a:bodyPr/>
        <a:lstStyle/>
        <a:p>
          <a:r>
            <a:rPr lang="en-US" dirty="0"/>
            <a:t>Test administrator</a:t>
          </a:r>
        </a:p>
        <a:p>
          <a:r>
            <a:rPr lang="en-US" dirty="0"/>
            <a:t>Document levels</a:t>
          </a:r>
        </a:p>
      </dgm:t>
    </dgm:pt>
    <dgm:pt modelId="{7B41D663-2895-4D1B-8CD2-F6F364D482FB}" type="parTrans" cxnId="{FB2A0D7A-BAD8-4D29-BEC2-9342E401AD6F}">
      <dgm:prSet/>
      <dgm:spPr/>
      <dgm:t>
        <a:bodyPr/>
        <a:lstStyle/>
        <a:p>
          <a:endParaRPr lang="en-US"/>
        </a:p>
      </dgm:t>
    </dgm:pt>
    <dgm:pt modelId="{CCFF27E8-D649-4557-94A4-1770B326BBE9}" type="sibTrans" cxnId="{FB2A0D7A-BAD8-4D29-BEC2-9342E401AD6F}">
      <dgm:prSet/>
      <dgm:spPr/>
      <dgm:t>
        <a:bodyPr/>
        <a:lstStyle/>
        <a:p>
          <a:endParaRPr lang="en-US"/>
        </a:p>
      </dgm:t>
    </dgm:pt>
    <dgm:pt modelId="{4D93EE4B-0A79-4D8F-A799-18729DF37662}" type="pres">
      <dgm:prSet presAssocID="{43D33253-104E-4A54-9252-5AE196D179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CBE08B-A7CC-4060-8F38-D667833EB8DA}" type="pres">
      <dgm:prSet presAssocID="{69C3ADC9-1996-44C8-8D2B-AF1A14BAD1FA}" presName="hierRoot1" presStyleCnt="0">
        <dgm:presLayoutVars>
          <dgm:hierBranch val="init"/>
        </dgm:presLayoutVars>
      </dgm:prSet>
      <dgm:spPr/>
    </dgm:pt>
    <dgm:pt modelId="{1D0CC061-4396-4F85-91F9-A79D5557CB72}" type="pres">
      <dgm:prSet presAssocID="{69C3ADC9-1996-44C8-8D2B-AF1A14BAD1FA}" presName="rootComposite1" presStyleCnt="0"/>
      <dgm:spPr/>
    </dgm:pt>
    <dgm:pt modelId="{85940A60-53CB-4515-98A6-4AA7543FA746}" type="pres">
      <dgm:prSet presAssocID="{69C3ADC9-1996-44C8-8D2B-AF1A14BAD1FA}" presName="rootText1" presStyleLbl="alignAcc1" presStyleIdx="0" presStyleCnt="0" custScaleX="205860">
        <dgm:presLayoutVars>
          <dgm:chPref val="3"/>
        </dgm:presLayoutVars>
      </dgm:prSet>
      <dgm:spPr/>
    </dgm:pt>
    <dgm:pt modelId="{E9ECE9FA-D51B-4134-BC73-D975E83CDFEE}" type="pres">
      <dgm:prSet presAssocID="{69C3ADC9-1996-44C8-8D2B-AF1A14BAD1FA}" presName="topArc1" presStyleLbl="parChTrans1D1" presStyleIdx="0" presStyleCnt="10"/>
      <dgm:spPr/>
    </dgm:pt>
    <dgm:pt modelId="{A9A5D4B0-FF73-44A6-BC35-BCF3B76B5090}" type="pres">
      <dgm:prSet presAssocID="{69C3ADC9-1996-44C8-8D2B-AF1A14BAD1FA}" presName="bottomArc1" presStyleLbl="parChTrans1D1" presStyleIdx="1" presStyleCnt="10"/>
      <dgm:spPr/>
    </dgm:pt>
    <dgm:pt modelId="{C02B361F-3114-4AB0-A6D6-23C418054FC5}" type="pres">
      <dgm:prSet presAssocID="{69C3ADC9-1996-44C8-8D2B-AF1A14BAD1FA}" presName="topConnNode1" presStyleLbl="node1" presStyleIdx="0" presStyleCnt="0"/>
      <dgm:spPr/>
    </dgm:pt>
    <dgm:pt modelId="{DDD62356-7D90-4EE8-9F86-C7E0B9F6E33A}" type="pres">
      <dgm:prSet presAssocID="{69C3ADC9-1996-44C8-8D2B-AF1A14BAD1FA}" presName="hierChild2" presStyleCnt="0"/>
      <dgm:spPr/>
    </dgm:pt>
    <dgm:pt modelId="{300272B6-7448-49A1-86FD-F025277B3512}" type="pres">
      <dgm:prSet presAssocID="{E50BD41A-58A1-4B65-AAAA-698C8E7FA8CB}" presName="Name28" presStyleLbl="parChTrans1D2" presStyleIdx="0" presStyleCnt="2"/>
      <dgm:spPr/>
    </dgm:pt>
    <dgm:pt modelId="{6E7FEFF6-D9B2-43B8-8297-4909CEDAEB7C}" type="pres">
      <dgm:prSet presAssocID="{EFDB32A3-BF9C-4C6D-8017-61755A37E188}" presName="hierRoot2" presStyleCnt="0">
        <dgm:presLayoutVars>
          <dgm:hierBranch val="init"/>
        </dgm:presLayoutVars>
      </dgm:prSet>
      <dgm:spPr/>
    </dgm:pt>
    <dgm:pt modelId="{DD30A909-B78D-4111-989D-60DAA2E74A60}" type="pres">
      <dgm:prSet presAssocID="{EFDB32A3-BF9C-4C6D-8017-61755A37E188}" presName="rootComposite2" presStyleCnt="0"/>
      <dgm:spPr/>
    </dgm:pt>
    <dgm:pt modelId="{2689F1ED-7632-4B34-A5E7-AA26149D85F9}" type="pres">
      <dgm:prSet presAssocID="{EFDB32A3-BF9C-4C6D-8017-61755A37E188}" presName="rootText2" presStyleLbl="alignAcc1" presStyleIdx="0" presStyleCnt="0">
        <dgm:presLayoutVars>
          <dgm:chPref val="3"/>
        </dgm:presLayoutVars>
      </dgm:prSet>
      <dgm:spPr/>
    </dgm:pt>
    <dgm:pt modelId="{3DF0C0DC-B4B9-42FF-8FDB-A7EA3DA902F1}" type="pres">
      <dgm:prSet presAssocID="{EFDB32A3-BF9C-4C6D-8017-61755A37E188}" presName="topArc2" presStyleLbl="parChTrans1D1" presStyleIdx="2" presStyleCnt="10"/>
      <dgm:spPr/>
    </dgm:pt>
    <dgm:pt modelId="{213596C2-ADB5-49AE-A4EA-73D7BF396360}" type="pres">
      <dgm:prSet presAssocID="{EFDB32A3-BF9C-4C6D-8017-61755A37E188}" presName="bottomArc2" presStyleLbl="parChTrans1D1" presStyleIdx="3" presStyleCnt="10"/>
      <dgm:spPr/>
    </dgm:pt>
    <dgm:pt modelId="{A6A82A7F-AEE6-424E-B47B-EF2F3C27BD9B}" type="pres">
      <dgm:prSet presAssocID="{EFDB32A3-BF9C-4C6D-8017-61755A37E188}" presName="topConnNode2" presStyleLbl="node2" presStyleIdx="0" presStyleCnt="0"/>
      <dgm:spPr/>
    </dgm:pt>
    <dgm:pt modelId="{CFA7C59E-A366-4BF9-BE44-D9CCEF93CAAA}" type="pres">
      <dgm:prSet presAssocID="{EFDB32A3-BF9C-4C6D-8017-61755A37E188}" presName="hierChild4" presStyleCnt="0"/>
      <dgm:spPr/>
    </dgm:pt>
    <dgm:pt modelId="{A81ECA7C-EA41-4198-A3F3-1CA21E9D25B9}" type="pres">
      <dgm:prSet presAssocID="{7B41D663-2895-4D1B-8CD2-F6F364D482FB}" presName="Name28" presStyleLbl="parChTrans1D3" presStyleIdx="0" presStyleCnt="2"/>
      <dgm:spPr/>
    </dgm:pt>
    <dgm:pt modelId="{86344AC4-640B-4AEE-B80E-B927DD3FE55C}" type="pres">
      <dgm:prSet presAssocID="{E2F6D7BA-38FC-4311-88E4-EDD70CD86EB1}" presName="hierRoot2" presStyleCnt="0">
        <dgm:presLayoutVars>
          <dgm:hierBranch val="init"/>
        </dgm:presLayoutVars>
      </dgm:prSet>
      <dgm:spPr/>
    </dgm:pt>
    <dgm:pt modelId="{BCE7049D-2C92-40C2-B41D-5E7D933A7FA4}" type="pres">
      <dgm:prSet presAssocID="{E2F6D7BA-38FC-4311-88E4-EDD70CD86EB1}" presName="rootComposite2" presStyleCnt="0"/>
      <dgm:spPr/>
    </dgm:pt>
    <dgm:pt modelId="{BC03A9F8-B361-45ED-92E1-AE3AF1D8ACDE}" type="pres">
      <dgm:prSet presAssocID="{E2F6D7BA-38FC-4311-88E4-EDD70CD86EB1}" presName="rootText2" presStyleLbl="alignAcc1" presStyleIdx="0" presStyleCnt="0">
        <dgm:presLayoutVars>
          <dgm:chPref val="3"/>
        </dgm:presLayoutVars>
      </dgm:prSet>
      <dgm:spPr/>
    </dgm:pt>
    <dgm:pt modelId="{5FDE16B2-7E70-496F-88ED-20BEA947AF78}" type="pres">
      <dgm:prSet presAssocID="{E2F6D7BA-38FC-4311-88E4-EDD70CD86EB1}" presName="topArc2" presStyleLbl="parChTrans1D1" presStyleIdx="4" presStyleCnt="10"/>
      <dgm:spPr/>
    </dgm:pt>
    <dgm:pt modelId="{4A803B07-7777-4F6F-A6E5-4A831E61F970}" type="pres">
      <dgm:prSet presAssocID="{E2F6D7BA-38FC-4311-88E4-EDD70CD86EB1}" presName="bottomArc2" presStyleLbl="parChTrans1D1" presStyleIdx="5" presStyleCnt="10"/>
      <dgm:spPr/>
    </dgm:pt>
    <dgm:pt modelId="{335B4D6C-CFDA-4CDA-97B5-946560D8087F}" type="pres">
      <dgm:prSet presAssocID="{E2F6D7BA-38FC-4311-88E4-EDD70CD86EB1}" presName="topConnNode2" presStyleLbl="node3" presStyleIdx="0" presStyleCnt="0"/>
      <dgm:spPr/>
    </dgm:pt>
    <dgm:pt modelId="{94A35E60-0230-4529-ACA8-4D2BBAE50A27}" type="pres">
      <dgm:prSet presAssocID="{E2F6D7BA-38FC-4311-88E4-EDD70CD86EB1}" presName="hierChild4" presStyleCnt="0"/>
      <dgm:spPr/>
    </dgm:pt>
    <dgm:pt modelId="{93FA83CE-36FB-452F-801E-852CFC949F6C}" type="pres">
      <dgm:prSet presAssocID="{E2F6D7BA-38FC-4311-88E4-EDD70CD86EB1}" presName="hierChild5" presStyleCnt="0"/>
      <dgm:spPr/>
    </dgm:pt>
    <dgm:pt modelId="{59C77989-3C01-4B90-A2DC-B85B08F13666}" type="pres">
      <dgm:prSet presAssocID="{EFDB32A3-BF9C-4C6D-8017-61755A37E188}" presName="hierChild5" presStyleCnt="0"/>
      <dgm:spPr/>
    </dgm:pt>
    <dgm:pt modelId="{C39D93C4-5ECE-49F6-8C5F-AB448FA6D925}" type="pres">
      <dgm:prSet presAssocID="{25612639-38BC-46E5-85B3-0E8668082ED5}" presName="Name28" presStyleLbl="parChTrans1D2" presStyleIdx="1" presStyleCnt="2"/>
      <dgm:spPr/>
    </dgm:pt>
    <dgm:pt modelId="{04FC3A22-644B-41B1-A47D-CCBD2403FD0D}" type="pres">
      <dgm:prSet presAssocID="{01F6A86C-62C5-4326-8BEE-1F1F8BAF4D7C}" presName="hierRoot2" presStyleCnt="0">
        <dgm:presLayoutVars>
          <dgm:hierBranch val="init"/>
        </dgm:presLayoutVars>
      </dgm:prSet>
      <dgm:spPr/>
    </dgm:pt>
    <dgm:pt modelId="{A03C9B83-876B-48A0-87EA-420715D894BF}" type="pres">
      <dgm:prSet presAssocID="{01F6A86C-62C5-4326-8BEE-1F1F8BAF4D7C}" presName="rootComposite2" presStyleCnt="0"/>
      <dgm:spPr/>
    </dgm:pt>
    <dgm:pt modelId="{D9749636-41B2-4E0E-9D91-16DF16E03517}" type="pres">
      <dgm:prSet presAssocID="{01F6A86C-62C5-4326-8BEE-1F1F8BAF4D7C}" presName="rootText2" presStyleLbl="alignAcc1" presStyleIdx="0" presStyleCnt="0">
        <dgm:presLayoutVars>
          <dgm:chPref val="3"/>
        </dgm:presLayoutVars>
      </dgm:prSet>
      <dgm:spPr/>
    </dgm:pt>
    <dgm:pt modelId="{9A1EEBDE-4262-41CF-8FD3-797A11ADF675}" type="pres">
      <dgm:prSet presAssocID="{01F6A86C-62C5-4326-8BEE-1F1F8BAF4D7C}" presName="topArc2" presStyleLbl="parChTrans1D1" presStyleIdx="6" presStyleCnt="10"/>
      <dgm:spPr/>
    </dgm:pt>
    <dgm:pt modelId="{86618BB7-C066-4A7B-90B3-B6FEF4BB9325}" type="pres">
      <dgm:prSet presAssocID="{01F6A86C-62C5-4326-8BEE-1F1F8BAF4D7C}" presName="bottomArc2" presStyleLbl="parChTrans1D1" presStyleIdx="7" presStyleCnt="10"/>
      <dgm:spPr/>
    </dgm:pt>
    <dgm:pt modelId="{0018CAB3-4004-4227-A7DC-97FC5EEE98E3}" type="pres">
      <dgm:prSet presAssocID="{01F6A86C-62C5-4326-8BEE-1F1F8BAF4D7C}" presName="topConnNode2" presStyleLbl="node2" presStyleIdx="0" presStyleCnt="0"/>
      <dgm:spPr/>
    </dgm:pt>
    <dgm:pt modelId="{6F0C0302-02EA-4BDE-B42F-0DBE5E1C5FF5}" type="pres">
      <dgm:prSet presAssocID="{01F6A86C-62C5-4326-8BEE-1F1F8BAF4D7C}" presName="hierChild4" presStyleCnt="0"/>
      <dgm:spPr/>
    </dgm:pt>
    <dgm:pt modelId="{074262A0-3E7D-468D-8B66-6B89314E0FD1}" type="pres">
      <dgm:prSet presAssocID="{8B755FC8-DFD1-4EA3-8DA9-2E9B5501DD39}" presName="Name28" presStyleLbl="parChTrans1D3" presStyleIdx="1" presStyleCnt="2"/>
      <dgm:spPr/>
    </dgm:pt>
    <dgm:pt modelId="{DEB1B170-D245-4830-9212-36B570F913B9}" type="pres">
      <dgm:prSet presAssocID="{14D20F55-E803-43D6-B3DF-951665D65EE9}" presName="hierRoot2" presStyleCnt="0">
        <dgm:presLayoutVars>
          <dgm:hierBranch val="init"/>
        </dgm:presLayoutVars>
      </dgm:prSet>
      <dgm:spPr/>
    </dgm:pt>
    <dgm:pt modelId="{8AE138F8-D992-4BFC-93D0-12D6FCB5A37E}" type="pres">
      <dgm:prSet presAssocID="{14D20F55-E803-43D6-B3DF-951665D65EE9}" presName="rootComposite2" presStyleCnt="0"/>
      <dgm:spPr/>
    </dgm:pt>
    <dgm:pt modelId="{76415F77-9368-4E71-AAFD-250DD5EF5420}" type="pres">
      <dgm:prSet presAssocID="{14D20F55-E803-43D6-B3DF-951665D65EE9}" presName="rootText2" presStyleLbl="alignAcc1" presStyleIdx="0" presStyleCnt="0">
        <dgm:presLayoutVars>
          <dgm:chPref val="3"/>
        </dgm:presLayoutVars>
      </dgm:prSet>
      <dgm:spPr/>
    </dgm:pt>
    <dgm:pt modelId="{F2926246-F161-456B-B394-CB68A993D020}" type="pres">
      <dgm:prSet presAssocID="{14D20F55-E803-43D6-B3DF-951665D65EE9}" presName="topArc2" presStyleLbl="parChTrans1D1" presStyleIdx="8" presStyleCnt="10"/>
      <dgm:spPr/>
    </dgm:pt>
    <dgm:pt modelId="{A0AE8537-1DC3-4A2C-8AA0-734FC29A979A}" type="pres">
      <dgm:prSet presAssocID="{14D20F55-E803-43D6-B3DF-951665D65EE9}" presName="bottomArc2" presStyleLbl="parChTrans1D1" presStyleIdx="9" presStyleCnt="10"/>
      <dgm:spPr/>
    </dgm:pt>
    <dgm:pt modelId="{0F3166EB-50D6-460B-B8CA-3B5978220FCF}" type="pres">
      <dgm:prSet presAssocID="{14D20F55-E803-43D6-B3DF-951665D65EE9}" presName="topConnNode2" presStyleLbl="node3" presStyleIdx="0" presStyleCnt="0"/>
      <dgm:spPr/>
    </dgm:pt>
    <dgm:pt modelId="{45FF4710-1F77-4750-93C8-D4DBBC7805DD}" type="pres">
      <dgm:prSet presAssocID="{14D20F55-E803-43D6-B3DF-951665D65EE9}" presName="hierChild4" presStyleCnt="0"/>
      <dgm:spPr/>
    </dgm:pt>
    <dgm:pt modelId="{995E5BC5-FE49-4176-AAA8-12DFD2B95D57}" type="pres">
      <dgm:prSet presAssocID="{14D20F55-E803-43D6-B3DF-951665D65EE9}" presName="hierChild5" presStyleCnt="0"/>
      <dgm:spPr/>
    </dgm:pt>
    <dgm:pt modelId="{578E223A-F002-4B0B-9705-B9AF5D3E5AFD}" type="pres">
      <dgm:prSet presAssocID="{01F6A86C-62C5-4326-8BEE-1F1F8BAF4D7C}" presName="hierChild5" presStyleCnt="0"/>
      <dgm:spPr/>
    </dgm:pt>
    <dgm:pt modelId="{8186FF22-DA58-41FD-89C8-46E90B130101}" type="pres">
      <dgm:prSet presAssocID="{69C3ADC9-1996-44C8-8D2B-AF1A14BAD1FA}" presName="hierChild3" presStyleCnt="0"/>
      <dgm:spPr/>
    </dgm:pt>
  </dgm:ptLst>
  <dgm:cxnLst>
    <dgm:cxn modelId="{B5960F0C-F08B-4337-A20B-E612844EC133}" srcId="{69C3ADC9-1996-44C8-8D2B-AF1A14BAD1FA}" destId="{01F6A86C-62C5-4326-8BEE-1F1F8BAF4D7C}" srcOrd="1" destOrd="0" parTransId="{25612639-38BC-46E5-85B3-0E8668082ED5}" sibTransId="{982D0CED-F63E-49F1-9465-87944DCC7358}"/>
    <dgm:cxn modelId="{74F68F13-DCD3-FA4E-806F-1CA0A5139EC7}" type="presOf" srcId="{E2F6D7BA-38FC-4311-88E4-EDD70CD86EB1}" destId="{335B4D6C-CFDA-4CDA-97B5-946560D8087F}" srcOrd="1" destOrd="0" presId="urn:microsoft.com/office/officeart/2008/layout/HalfCircleOrganizationChart"/>
    <dgm:cxn modelId="{AB643916-22DF-6A45-8D42-908507506CC8}" type="presOf" srcId="{25612639-38BC-46E5-85B3-0E8668082ED5}" destId="{C39D93C4-5ECE-49F6-8C5F-AB448FA6D925}" srcOrd="0" destOrd="0" presId="urn:microsoft.com/office/officeart/2008/layout/HalfCircleOrganizationChart"/>
    <dgm:cxn modelId="{FF04541B-C116-9942-9F12-E30CA3EC9545}" type="presOf" srcId="{14D20F55-E803-43D6-B3DF-951665D65EE9}" destId="{76415F77-9368-4E71-AAFD-250DD5EF5420}" srcOrd="0" destOrd="0" presId="urn:microsoft.com/office/officeart/2008/layout/HalfCircleOrganizationChart"/>
    <dgm:cxn modelId="{D683362B-21CA-BB49-84DC-D6E96C1D27FB}" type="presOf" srcId="{01F6A86C-62C5-4326-8BEE-1F1F8BAF4D7C}" destId="{D9749636-41B2-4E0E-9D91-16DF16E03517}" srcOrd="0" destOrd="0" presId="urn:microsoft.com/office/officeart/2008/layout/HalfCircleOrganizationChart"/>
    <dgm:cxn modelId="{18A34D3F-DA00-4192-93FA-5169901E1E00}" srcId="{69C3ADC9-1996-44C8-8D2B-AF1A14BAD1FA}" destId="{EFDB32A3-BF9C-4C6D-8017-61755A37E188}" srcOrd="0" destOrd="0" parTransId="{E50BD41A-58A1-4B65-AAAA-698C8E7FA8CB}" sibTransId="{54E20AB4-F165-41CC-AE36-A3087064DE7A}"/>
    <dgm:cxn modelId="{2CA60C67-3142-4F49-AEED-A02174700D71}" type="presOf" srcId="{E2F6D7BA-38FC-4311-88E4-EDD70CD86EB1}" destId="{BC03A9F8-B361-45ED-92E1-AE3AF1D8ACDE}" srcOrd="0" destOrd="0" presId="urn:microsoft.com/office/officeart/2008/layout/HalfCircleOrganizationChart"/>
    <dgm:cxn modelId="{C402074F-1902-7F47-AC4F-EA326A44FC1B}" type="presOf" srcId="{E50BD41A-58A1-4B65-AAAA-698C8E7FA8CB}" destId="{300272B6-7448-49A1-86FD-F025277B3512}" srcOrd="0" destOrd="0" presId="urn:microsoft.com/office/officeart/2008/layout/HalfCircleOrganizationChart"/>
    <dgm:cxn modelId="{59F5626F-31C6-7B4E-948B-82758880CB10}" type="presOf" srcId="{43D33253-104E-4A54-9252-5AE196D17961}" destId="{4D93EE4B-0A79-4D8F-A799-18729DF37662}" srcOrd="0" destOrd="0" presId="urn:microsoft.com/office/officeart/2008/layout/HalfCircleOrganizationChart"/>
    <dgm:cxn modelId="{E3A91058-6363-C34C-BCBE-6BD2D9C27792}" type="presOf" srcId="{01F6A86C-62C5-4326-8BEE-1F1F8BAF4D7C}" destId="{0018CAB3-4004-4227-A7DC-97FC5EEE98E3}" srcOrd="1" destOrd="0" presId="urn:microsoft.com/office/officeart/2008/layout/HalfCircleOrganizationChart"/>
    <dgm:cxn modelId="{FB2A0D7A-BAD8-4D29-BEC2-9342E401AD6F}" srcId="{EFDB32A3-BF9C-4C6D-8017-61755A37E188}" destId="{E2F6D7BA-38FC-4311-88E4-EDD70CD86EB1}" srcOrd="0" destOrd="0" parTransId="{7B41D663-2895-4D1B-8CD2-F6F364D482FB}" sibTransId="{CCFF27E8-D649-4557-94A4-1770B326BBE9}"/>
    <dgm:cxn modelId="{38C3CF80-340B-6B44-B8EA-66149FA5C325}" type="presOf" srcId="{EFDB32A3-BF9C-4C6D-8017-61755A37E188}" destId="{A6A82A7F-AEE6-424E-B47B-EF2F3C27BD9B}" srcOrd="1" destOrd="0" presId="urn:microsoft.com/office/officeart/2008/layout/HalfCircleOrganizationChart"/>
    <dgm:cxn modelId="{90516F8A-FC12-A34B-93D9-C9BA5BC210F4}" type="presOf" srcId="{14D20F55-E803-43D6-B3DF-951665D65EE9}" destId="{0F3166EB-50D6-460B-B8CA-3B5978220FCF}" srcOrd="1" destOrd="0" presId="urn:microsoft.com/office/officeart/2008/layout/HalfCircleOrganizationChart"/>
    <dgm:cxn modelId="{2B112897-3AB6-E64C-907E-FC0C52F9D83B}" type="presOf" srcId="{8B755FC8-DFD1-4EA3-8DA9-2E9B5501DD39}" destId="{074262A0-3E7D-468D-8B66-6B89314E0FD1}" srcOrd="0" destOrd="0" presId="urn:microsoft.com/office/officeart/2008/layout/HalfCircleOrganizationChart"/>
    <dgm:cxn modelId="{7A77F799-8720-3E48-AFD4-03443BCCA0FA}" type="presOf" srcId="{69C3ADC9-1996-44C8-8D2B-AF1A14BAD1FA}" destId="{85940A60-53CB-4515-98A6-4AA7543FA746}" srcOrd="0" destOrd="0" presId="urn:microsoft.com/office/officeart/2008/layout/HalfCircleOrganizationChart"/>
    <dgm:cxn modelId="{ECF0DABF-5AF7-F54E-A826-D9ECE136978C}" type="presOf" srcId="{69C3ADC9-1996-44C8-8D2B-AF1A14BAD1FA}" destId="{C02B361F-3114-4AB0-A6D6-23C418054FC5}" srcOrd="1" destOrd="0" presId="urn:microsoft.com/office/officeart/2008/layout/HalfCircleOrganizationChart"/>
    <dgm:cxn modelId="{980834E3-FC8B-433C-9B82-379898045927}" srcId="{01F6A86C-62C5-4326-8BEE-1F1F8BAF4D7C}" destId="{14D20F55-E803-43D6-B3DF-951665D65EE9}" srcOrd="0" destOrd="0" parTransId="{8B755FC8-DFD1-4EA3-8DA9-2E9B5501DD39}" sibTransId="{0BBBEA7B-3137-4499-A284-1B6C7A77AF77}"/>
    <dgm:cxn modelId="{D1A94DE7-F1C8-474A-8EE7-C9AC7CAB1DAC}" srcId="{43D33253-104E-4A54-9252-5AE196D17961}" destId="{69C3ADC9-1996-44C8-8D2B-AF1A14BAD1FA}" srcOrd="0" destOrd="0" parTransId="{6F8F4B47-0B6F-45BF-B6FB-3CC8A120F5E0}" sibTransId="{FE64E2F3-2CDE-40BE-9066-B47B3C1454AE}"/>
    <dgm:cxn modelId="{7B16FDF0-E8E8-A743-B9D6-42E49E6E4B77}" type="presOf" srcId="{EFDB32A3-BF9C-4C6D-8017-61755A37E188}" destId="{2689F1ED-7632-4B34-A5E7-AA26149D85F9}" srcOrd="0" destOrd="0" presId="urn:microsoft.com/office/officeart/2008/layout/HalfCircleOrganizationChart"/>
    <dgm:cxn modelId="{469199F7-4614-D949-982D-EC6285716268}" type="presOf" srcId="{7B41D663-2895-4D1B-8CD2-F6F364D482FB}" destId="{A81ECA7C-EA41-4198-A3F3-1CA21E9D25B9}" srcOrd="0" destOrd="0" presId="urn:microsoft.com/office/officeart/2008/layout/HalfCircleOrganizationChart"/>
    <dgm:cxn modelId="{46790245-17A4-B64B-9C77-EC9574E5BEA9}" type="presParOf" srcId="{4D93EE4B-0A79-4D8F-A799-18729DF37662}" destId="{32CBE08B-A7CC-4060-8F38-D667833EB8DA}" srcOrd="0" destOrd="0" presId="urn:microsoft.com/office/officeart/2008/layout/HalfCircleOrganizationChart"/>
    <dgm:cxn modelId="{06FDD65B-4AB7-9940-8703-02F13011519F}" type="presParOf" srcId="{32CBE08B-A7CC-4060-8F38-D667833EB8DA}" destId="{1D0CC061-4396-4F85-91F9-A79D5557CB72}" srcOrd="0" destOrd="0" presId="urn:microsoft.com/office/officeart/2008/layout/HalfCircleOrganizationChart"/>
    <dgm:cxn modelId="{0A26C981-4249-2E43-B233-09D2D5920529}" type="presParOf" srcId="{1D0CC061-4396-4F85-91F9-A79D5557CB72}" destId="{85940A60-53CB-4515-98A6-4AA7543FA746}" srcOrd="0" destOrd="0" presId="urn:microsoft.com/office/officeart/2008/layout/HalfCircleOrganizationChart"/>
    <dgm:cxn modelId="{DEBCBBC9-DAD9-6646-9857-C3B8356B9BC6}" type="presParOf" srcId="{1D0CC061-4396-4F85-91F9-A79D5557CB72}" destId="{E9ECE9FA-D51B-4134-BC73-D975E83CDFEE}" srcOrd="1" destOrd="0" presId="urn:microsoft.com/office/officeart/2008/layout/HalfCircleOrganizationChart"/>
    <dgm:cxn modelId="{F5A9460E-7617-E44B-A6E0-8C1531C4796A}" type="presParOf" srcId="{1D0CC061-4396-4F85-91F9-A79D5557CB72}" destId="{A9A5D4B0-FF73-44A6-BC35-BCF3B76B5090}" srcOrd="2" destOrd="0" presId="urn:microsoft.com/office/officeart/2008/layout/HalfCircleOrganizationChart"/>
    <dgm:cxn modelId="{6799A702-AD56-174D-91C0-B0AAF963682C}" type="presParOf" srcId="{1D0CC061-4396-4F85-91F9-A79D5557CB72}" destId="{C02B361F-3114-4AB0-A6D6-23C418054FC5}" srcOrd="3" destOrd="0" presId="urn:microsoft.com/office/officeart/2008/layout/HalfCircleOrganizationChart"/>
    <dgm:cxn modelId="{21DC9580-582A-8941-B4B3-DB79E64D68D3}" type="presParOf" srcId="{32CBE08B-A7CC-4060-8F38-D667833EB8DA}" destId="{DDD62356-7D90-4EE8-9F86-C7E0B9F6E33A}" srcOrd="1" destOrd="0" presId="urn:microsoft.com/office/officeart/2008/layout/HalfCircleOrganizationChart"/>
    <dgm:cxn modelId="{9F88D2C0-72C2-7E4B-B9A6-D4CF185D1BE0}" type="presParOf" srcId="{DDD62356-7D90-4EE8-9F86-C7E0B9F6E33A}" destId="{300272B6-7448-49A1-86FD-F025277B3512}" srcOrd="0" destOrd="0" presId="urn:microsoft.com/office/officeart/2008/layout/HalfCircleOrganizationChart"/>
    <dgm:cxn modelId="{5A943BA3-E085-844C-9627-3FFC98AC8463}" type="presParOf" srcId="{DDD62356-7D90-4EE8-9F86-C7E0B9F6E33A}" destId="{6E7FEFF6-D9B2-43B8-8297-4909CEDAEB7C}" srcOrd="1" destOrd="0" presId="urn:microsoft.com/office/officeart/2008/layout/HalfCircleOrganizationChart"/>
    <dgm:cxn modelId="{899F2FFC-5E26-7643-9D96-8387C8E93F68}" type="presParOf" srcId="{6E7FEFF6-D9B2-43B8-8297-4909CEDAEB7C}" destId="{DD30A909-B78D-4111-989D-60DAA2E74A60}" srcOrd="0" destOrd="0" presId="urn:microsoft.com/office/officeart/2008/layout/HalfCircleOrganizationChart"/>
    <dgm:cxn modelId="{A26F0DBB-0514-2946-8533-52539A002312}" type="presParOf" srcId="{DD30A909-B78D-4111-989D-60DAA2E74A60}" destId="{2689F1ED-7632-4B34-A5E7-AA26149D85F9}" srcOrd="0" destOrd="0" presId="urn:microsoft.com/office/officeart/2008/layout/HalfCircleOrganizationChart"/>
    <dgm:cxn modelId="{FDD1C94C-216A-E448-A2EC-2E9AE118C2D2}" type="presParOf" srcId="{DD30A909-B78D-4111-989D-60DAA2E74A60}" destId="{3DF0C0DC-B4B9-42FF-8FDB-A7EA3DA902F1}" srcOrd="1" destOrd="0" presId="urn:microsoft.com/office/officeart/2008/layout/HalfCircleOrganizationChart"/>
    <dgm:cxn modelId="{3FC8D627-45DA-B54E-8539-510546AEFB23}" type="presParOf" srcId="{DD30A909-B78D-4111-989D-60DAA2E74A60}" destId="{213596C2-ADB5-49AE-A4EA-73D7BF396360}" srcOrd="2" destOrd="0" presId="urn:microsoft.com/office/officeart/2008/layout/HalfCircleOrganizationChart"/>
    <dgm:cxn modelId="{4562311C-CC44-CB44-9AE8-06952ECAC8FC}" type="presParOf" srcId="{DD30A909-B78D-4111-989D-60DAA2E74A60}" destId="{A6A82A7F-AEE6-424E-B47B-EF2F3C27BD9B}" srcOrd="3" destOrd="0" presId="urn:microsoft.com/office/officeart/2008/layout/HalfCircleOrganizationChart"/>
    <dgm:cxn modelId="{E652B3F3-26BF-9D4B-812C-9BB06812AD06}" type="presParOf" srcId="{6E7FEFF6-D9B2-43B8-8297-4909CEDAEB7C}" destId="{CFA7C59E-A366-4BF9-BE44-D9CCEF93CAAA}" srcOrd="1" destOrd="0" presId="urn:microsoft.com/office/officeart/2008/layout/HalfCircleOrganizationChart"/>
    <dgm:cxn modelId="{FA9B5EBB-0855-774B-9ACC-DFA994FB3204}" type="presParOf" srcId="{CFA7C59E-A366-4BF9-BE44-D9CCEF93CAAA}" destId="{A81ECA7C-EA41-4198-A3F3-1CA21E9D25B9}" srcOrd="0" destOrd="0" presId="urn:microsoft.com/office/officeart/2008/layout/HalfCircleOrganizationChart"/>
    <dgm:cxn modelId="{E9FAC912-18F5-E045-8A39-E93DF700A1AD}" type="presParOf" srcId="{CFA7C59E-A366-4BF9-BE44-D9CCEF93CAAA}" destId="{86344AC4-640B-4AEE-B80E-B927DD3FE55C}" srcOrd="1" destOrd="0" presId="urn:microsoft.com/office/officeart/2008/layout/HalfCircleOrganizationChart"/>
    <dgm:cxn modelId="{038A93C4-5417-4641-BCB3-71304547AA70}" type="presParOf" srcId="{86344AC4-640B-4AEE-B80E-B927DD3FE55C}" destId="{BCE7049D-2C92-40C2-B41D-5E7D933A7FA4}" srcOrd="0" destOrd="0" presId="urn:microsoft.com/office/officeart/2008/layout/HalfCircleOrganizationChart"/>
    <dgm:cxn modelId="{A347ED0B-4D2D-6F46-8CE0-8049DBB9AFA0}" type="presParOf" srcId="{BCE7049D-2C92-40C2-B41D-5E7D933A7FA4}" destId="{BC03A9F8-B361-45ED-92E1-AE3AF1D8ACDE}" srcOrd="0" destOrd="0" presId="urn:microsoft.com/office/officeart/2008/layout/HalfCircleOrganizationChart"/>
    <dgm:cxn modelId="{26404F53-71E5-0842-90B5-B6FFF0D6567E}" type="presParOf" srcId="{BCE7049D-2C92-40C2-B41D-5E7D933A7FA4}" destId="{5FDE16B2-7E70-496F-88ED-20BEA947AF78}" srcOrd="1" destOrd="0" presId="urn:microsoft.com/office/officeart/2008/layout/HalfCircleOrganizationChart"/>
    <dgm:cxn modelId="{B2B6121D-CF0C-F846-958D-10CA36390478}" type="presParOf" srcId="{BCE7049D-2C92-40C2-B41D-5E7D933A7FA4}" destId="{4A803B07-7777-4F6F-A6E5-4A831E61F970}" srcOrd="2" destOrd="0" presId="urn:microsoft.com/office/officeart/2008/layout/HalfCircleOrganizationChart"/>
    <dgm:cxn modelId="{70C47703-AF37-3548-BF0D-4B4184FFB1A6}" type="presParOf" srcId="{BCE7049D-2C92-40C2-B41D-5E7D933A7FA4}" destId="{335B4D6C-CFDA-4CDA-97B5-946560D8087F}" srcOrd="3" destOrd="0" presId="urn:microsoft.com/office/officeart/2008/layout/HalfCircleOrganizationChart"/>
    <dgm:cxn modelId="{5A9955A2-A26B-0943-8514-10B1FA5B170D}" type="presParOf" srcId="{86344AC4-640B-4AEE-B80E-B927DD3FE55C}" destId="{94A35E60-0230-4529-ACA8-4D2BBAE50A27}" srcOrd="1" destOrd="0" presId="urn:microsoft.com/office/officeart/2008/layout/HalfCircleOrganizationChart"/>
    <dgm:cxn modelId="{ACB77D52-1A03-C844-BAFE-62562BFA4D68}" type="presParOf" srcId="{86344AC4-640B-4AEE-B80E-B927DD3FE55C}" destId="{93FA83CE-36FB-452F-801E-852CFC949F6C}" srcOrd="2" destOrd="0" presId="urn:microsoft.com/office/officeart/2008/layout/HalfCircleOrganizationChart"/>
    <dgm:cxn modelId="{C438E333-B2D6-DB43-A22E-158B85FAE5C2}" type="presParOf" srcId="{6E7FEFF6-D9B2-43B8-8297-4909CEDAEB7C}" destId="{59C77989-3C01-4B90-A2DC-B85B08F13666}" srcOrd="2" destOrd="0" presId="urn:microsoft.com/office/officeart/2008/layout/HalfCircleOrganizationChart"/>
    <dgm:cxn modelId="{D75A64CF-5486-4943-95D2-90DA6472F0ED}" type="presParOf" srcId="{DDD62356-7D90-4EE8-9F86-C7E0B9F6E33A}" destId="{C39D93C4-5ECE-49F6-8C5F-AB448FA6D925}" srcOrd="2" destOrd="0" presId="urn:microsoft.com/office/officeart/2008/layout/HalfCircleOrganizationChart"/>
    <dgm:cxn modelId="{6F010FC1-CA7E-9941-9C96-12EEBC99C8BB}" type="presParOf" srcId="{DDD62356-7D90-4EE8-9F86-C7E0B9F6E33A}" destId="{04FC3A22-644B-41B1-A47D-CCBD2403FD0D}" srcOrd="3" destOrd="0" presId="urn:microsoft.com/office/officeart/2008/layout/HalfCircleOrganizationChart"/>
    <dgm:cxn modelId="{9302E985-61EE-9045-A3FD-BE3FC6D7178E}" type="presParOf" srcId="{04FC3A22-644B-41B1-A47D-CCBD2403FD0D}" destId="{A03C9B83-876B-48A0-87EA-420715D894BF}" srcOrd="0" destOrd="0" presId="urn:microsoft.com/office/officeart/2008/layout/HalfCircleOrganizationChart"/>
    <dgm:cxn modelId="{47C097F0-E2CF-FF41-A006-39F8F8A9368A}" type="presParOf" srcId="{A03C9B83-876B-48A0-87EA-420715D894BF}" destId="{D9749636-41B2-4E0E-9D91-16DF16E03517}" srcOrd="0" destOrd="0" presId="urn:microsoft.com/office/officeart/2008/layout/HalfCircleOrganizationChart"/>
    <dgm:cxn modelId="{79971B5A-3495-214B-8337-7821F7ABED21}" type="presParOf" srcId="{A03C9B83-876B-48A0-87EA-420715D894BF}" destId="{9A1EEBDE-4262-41CF-8FD3-797A11ADF675}" srcOrd="1" destOrd="0" presId="urn:microsoft.com/office/officeart/2008/layout/HalfCircleOrganizationChart"/>
    <dgm:cxn modelId="{51E615E8-8904-514D-BCE6-DF1093D20657}" type="presParOf" srcId="{A03C9B83-876B-48A0-87EA-420715D894BF}" destId="{86618BB7-C066-4A7B-90B3-B6FEF4BB9325}" srcOrd="2" destOrd="0" presId="urn:microsoft.com/office/officeart/2008/layout/HalfCircleOrganizationChart"/>
    <dgm:cxn modelId="{10B98080-EE90-0743-AF8E-5D400E6DC66F}" type="presParOf" srcId="{A03C9B83-876B-48A0-87EA-420715D894BF}" destId="{0018CAB3-4004-4227-A7DC-97FC5EEE98E3}" srcOrd="3" destOrd="0" presId="urn:microsoft.com/office/officeart/2008/layout/HalfCircleOrganizationChart"/>
    <dgm:cxn modelId="{CE1D83B9-DF08-7E40-AB97-04547D930FF8}" type="presParOf" srcId="{04FC3A22-644B-41B1-A47D-CCBD2403FD0D}" destId="{6F0C0302-02EA-4BDE-B42F-0DBE5E1C5FF5}" srcOrd="1" destOrd="0" presId="urn:microsoft.com/office/officeart/2008/layout/HalfCircleOrganizationChart"/>
    <dgm:cxn modelId="{F01FF9C0-489B-2B49-99CD-1D527C1B7C85}" type="presParOf" srcId="{6F0C0302-02EA-4BDE-B42F-0DBE5E1C5FF5}" destId="{074262A0-3E7D-468D-8B66-6B89314E0FD1}" srcOrd="0" destOrd="0" presId="urn:microsoft.com/office/officeart/2008/layout/HalfCircleOrganizationChart"/>
    <dgm:cxn modelId="{A75DA447-8D95-354F-85C4-546EB89AAA58}" type="presParOf" srcId="{6F0C0302-02EA-4BDE-B42F-0DBE5E1C5FF5}" destId="{DEB1B170-D245-4830-9212-36B570F913B9}" srcOrd="1" destOrd="0" presId="urn:microsoft.com/office/officeart/2008/layout/HalfCircleOrganizationChart"/>
    <dgm:cxn modelId="{9F5DBB87-87F9-AD4B-B3E6-8B534E9374BD}" type="presParOf" srcId="{DEB1B170-D245-4830-9212-36B570F913B9}" destId="{8AE138F8-D992-4BFC-93D0-12D6FCB5A37E}" srcOrd="0" destOrd="0" presId="urn:microsoft.com/office/officeart/2008/layout/HalfCircleOrganizationChart"/>
    <dgm:cxn modelId="{451BEBCF-6BA5-1E43-80AC-6384BDA79B98}" type="presParOf" srcId="{8AE138F8-D992-4BFC-93D0-12D6FCB5A37E}" destId="{76415F77-9368-4E71-AAFD-250DD5EF5420}" srcOrd="0" destOrd="0" presId="urn:microsoft.com/office/officeart/2008/layout/HalfCircleOrganizationChart"/>
    <dgm:cxn modelId="{211B55DE-004A-9A4E-9C3C-C663BA4010E2}" type="presParOf" srcId="{8AE138F8-D992-4BFC-93D0-12D6FCB5A37E}" destId="{F2926246-F161-456B-B394-CB68A993D020}" srcOrd="1" destOrd="0" presId="urn:microsoft.com/office/officeart/2008/layout/HalfCircleOrganizationChart"/>
    <dgm:cxn modelId="{897E627D-AFF4-9643-AF42-8DA1CA2D3D7C}" type="presParOf" srcId="{8AE138F8-D992-4BFC-93D0-12D6FCB5A37E}" destId="{A0AE8537-1DC3-4A2C-8AA0-734FC29A979A}" srcOrd="2" destOrd="0" presId="urn:microsoft.com/office/officeart/2008/layout/HalfCircleOrganizationChart"/>
    <dgm:cxn modelId="{A51C4556-0577-7B44-87F6-F56FBED3B308}" type="presParOf" srcId="{8AE138F8-D992-4BFC-93D0-12D6FCB5A37E}" destId="{0F3166EB-50D6-460B-B8CA-3B5978220FCF}" srcOrd="3" destOrd="0" presId="urn:microsoft.com/office/officeart/2008/layout/HalfCircleOrganizationChart"/>
    <dgm:cxn modelId="{63DDFA6B-C9A8-524F-9929-288957C86FA5}" type="presParOf" srcId="{DEB1B170-D245-4830-9212-36B570F913B9}" destId="{45FF4710-1F77-4750-93C8-D4DBBC7805DD}" srcOrd="1" destOrd="0" presId="urn:microsoft.com/office/officeart/2008/layout/HalfCircleOrganizationChart"/>
    <dgm:cxn modelId="{E6191608-BFF9-B44F-98D5-A9527736DB0A}" type="presParOf" srcId="{DEB1B170-D245-4830-9212-36B570F913B9}" destId="{995E5BC5-FE49-4176-AAA8-12DFD2B95D57}" srcOrd="2" destOrd="0" presId="urn:microsoft.com/office/officeart/2008/layout/HalfCircleOrganizationChart"/>
    <dgm:cxn modelId="{16BB71FF-6B91-EE47-86CC-7A963A516302}" type="presParOf" srcId="{04FC3A22-644B-41B1-A47D-CCBD2403FD0D}" destId="{578E223A-F002-4B0B-9705-B9AF5D3E5AFD}" srcOrd="2" destOrd="0" presId="urn:microsoft.com/office/officeart/2008/layout/HalfCircleOrganizationChart"/>
    <dgm:cxn modelId="{0AAA67E4-F7C5-4544-BD9E-4A664745EC0B}" type="presParOf" srcId="{32CBE08B-A7CC-4060-8F38-D667833EB8DA}" destId="{8186FF22-DA58-41FD-89C8-46E90B1301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A7EC5-5608-4013-A122-876783D74D6B}" type="doc">
      <dgm:prSet loTypeId="urn:microsoft.com/office/officeart/2005/8/layout/equation1" loCatId="process" qsTypeId="urn:microsoft.com/office/officeart/2005/8/quickstyle/simple5" qsCatId="simple" csTypeId="urn:microsoft.com/office/officeart/2005/8/colors/accent1_5" csCatId="accent1" phldr="1"/>
      <dgm:spPr/>
    </dgm:pt>
    <dgm:pt modelId="{9EA944F6-C962-4F08-B596-3E6B9A2EC9CC}">
      <dgm:prSet phldrT="[Text]" custT="1"/>
      <dgm:spPr/>
      <dgm:t>
        <a:bodyPr/>
        <a:lstStyle/>
        <a:p>
          <a:r>
            <a:rPr lang="en-US" sz="2000" dirty="0"/>
            <a:t>Oral Admin</a:t>
          </a:r>
        </a:p>
      </dgm:t>
    </dgm:pt>
    <dgm:pt modelId="{9D4BC1F9-962E-4BEF-A64A-BEEBDAE64179}" type="parTrans" cxnId="{91D8E6C6-E53D-48B7-84BB-AA86D0327C08}">
      <dgm:prSet/>
      <dgm:spPr/>
      <dgm:t>
        <a:bodyPr/>
        <a:lstStyle/>
        <a:p>
          <a:endParaRPr lang="en-US"/>
        </a:p>
      </dgm:t>
    </dgm:pt>
    <dgm:pt modelId="{832D0D34-4CDE-42AA-B563-E45B85F4D7EE}" type="sibTrans" cxnId="{91D8E6C6-E53D-48B7-84BB-AA86D0327C08}">
      <dgm:prSet/>
      <dgm:spPr/>
      <dgm:t>
        <a:bodyPr/>
        <a:lstStyle/>
        <a:p>
          <a:endParaRPr lang="en-US"/>
        </a:p>
      </dgm:t>
    </dgm:pt>
    <dgm:pt modelId="{3B7F7386-734D-4F34-87D4-19B28D1E4F28}">
      <dgm:prSet phldrT="[Text]" custT="1"/>
      <dgm:spPr/>
      <dgm:t>
        <a:bodyPr/>
        <a:lstStyle/>
        <a:p>
          <a:r>
            <a:rPr lang="en-US" sz="2000" dirty="0"/>
            <a:t>Content  &amp; Language Supports</a:t>
          </a:r>
        </a:p>
      </dgm:t>
    </dgm:pt>
    <dgm:pt modelId="{C3DBA4F3-A7D4-47C1-A278-964502636C36}" type="parTrans" cxnId="{FC775847-B744-4AC6-8A09-5072EC0DFAB4}">
      <dgm:prSet/>
      <dgm:spPr/>
      <dgm:t>
        <a:bodyPr/>
        <a:lstStyle/>
        <a:p>
          <a:endParaRPr lang="en-US"/>
        </a:p>
      </dgm:t>
    </dgm:pt>
    <dgm:pt modelId="{DB3D8682-162B-49E0-8D24-150852A8BD4E}" type="sibTrans" cxnId="{FC775847-B744-4AC6-8A09-5072EC0DFAB4}">
      <dgm:prSet/>
      <dgm:spPr/>
      <dgm:t>
        <a:bodyPr/>
        <a:lstStyle/>
        <a:p>
          <a:endParaRPr lang="en-US"/>
        </a:p>
      </dgm:t>
    </dgm:pt>
    <dgm:pt modelId="{3666CD57-6488-48E6-A855-434B63800230}">
      <dgm:prSet phldrT="[Text]" custT="1"/>
      <dgm:spPr/>
      <dgm:t>
        <a:bodyPr/>
        <a:lstStyle/>
        <a:p>
          <a:r>
            <a:rPr lang="en-US" sz="2400" dirty="0"/>
            <a:t>STAAR Online</a:t>
          </a:r>
        </a:p>
      </dgm:t>
    </dgm:pt>
    <dgm:pt modelId="{F4B950F8-ECBA-43C9-8DB4-CD9F321E6244}" type="parTrans" cxnId="{CA147D4B-C1C2-4732-9EDF-41AD145B0432}">
      <dgm:prSet/>
      <dgm:spPr/>
      <dgm:t>
        <a:bodyPr/>
        <a:lstStyle/>
        <a:p>
          <a:endParaRPr lang="en-US"/>
        </a:p>
      </dgm:t>
    </dgm:pt>
    <dgm:pt modelId="{968CF724-7556-4BD5-AF26-5EBCDC28731C}" type="sibTrans" cxnId="{CA147D4B-C1C2-4732-9EDF-41AD145B0432}">
      <dgm:prSet/>
      <dgm:spPr/>
      <dgm:t>
        <a:bodyPr/>
        <a:lstStyle/>
        <a:p>
          <a:endParaRPr lang="en-US"/>
        </a:p>
      </dgm:t>
    </dgm:pt>
    <dgm:pt modelId="{98F49AE8-7B37-4387-8B92-B7C19B78348F}" type="pres">
      <dgm:prSet presAssocID="{E30A7EC5-5608-4013-A122-876783D74D6B}" presName="linearFlow" presStyleCnt="0">
        <dgm:presLayoutVars>
          <dgm:dir/>
          <dgm:resizeHandles val="exact"/>
        </dgm:presLayoutVars>
      </dgm:prSet>
      <dgm:spPr/>
    </dgm:pt>
    <dgm:pt modelId="{D485F200-CC3C-4E61-9B80-7A893809F26A}" type="pres">
      <dgm:prSet presAssocID="{9EA944F6-C962-4F08-B596-3E6B9A2EC9CC}" presName="node" presStyleLbl="node1" presStyleIdx="0" presStyleCnt="3">
        <dgm:presLayoutVars>
          <dgm:bulletEnabled val="1"/>
        </dgm:presLayoutVars>
      </dgm:prSet>
      <dgm:spPr/>
    </dgm:pt>
    <dgm:pt modelId="{A36322C5-4950-46D9-A598-A2ABB3091FD8}" type="pres">
      <dgm:prSet presAssocID="{832D0D34-4CDE-42AA-B563-E45B85F4D7EE}" presName="spacerL" presStyleCnt="0"/>
      <dgm:spPr/>
    </dgm:pt>
    <dgm:pt modelId="{38451F79-4733-40A5-8EFE-46210A225A2A}" type="pres">
      <dgm:prSet presAssocID="{832D0D34-4CDE-42AA-B563-E45B85F4D7EE}" presName="sibTrans" presStyleLbl="sibTrans2D1" presStyleIdx="0" presStyleCnt="2"/>
      <dgm:spPr/>
    </dgm:pt>
    <dgm:pt modelId="{9FC74F9F-F8A4-48C6-9B59-7B826D17D7CA}" type="pres">
      <dgm:prSet presAssocID="{832D0D34-4CDE-42AA-B563-E45B85F4D7EE}" presName="spacerR" presStyleCnt="0"/>
      <dgm:spPr/>
    </dgm:pt>
    <dgm:pt modelId="{433D2B35-6F5F-411E-9402-38C5716AE489}" type="pres">
      <dgm:prSet presAssocID="{3B7F7386-734D-4F34-87D4-19B28D1E4F28}" presName="node" presStyleLbl="node1" presStyleIdx="1" presStyleCnt="3" custLinFactNeighborX="11665" custLinFactNeighborY="-593">
        <dgm:presLayoutVars>
          <dgm:bulletEnabled val="1"/>
        </dgm:presLayoutVars>
      </dgm:prSet>
      <dgm:spPr/>
    </dgm:pt>
    <dgm:pt modelId="{CD76876A-B75A-45CD-B0CA-FBC73125B551}" type="pres">
      <dgm:prSet presAssocID="{DB3D8682-162B-49E0-8D24-150852A8BD4E}" presName="spacerL" presStyleCnt="0"/>
      <dgm:spPr/>
    </dgm:pt>
    <dgm:pt modelId="{F69C14D3-7B15-431F-8E57-82E58558334F}" type="pres">
      <dgm:prSet presAssocID="{DB3D8682-162B-49E0-8D24-150852A8BD4E}" presName="sibTrans" presStyleLbl="sibTrans2D1" presStyleIdx="1" presStyleCnt="2"/>
      <dgm:spPr/>
    </dgm:pt>
    <dgm:pt modelId="{D607F94B-7DED-46AC-897D-15B6B6E521B7}" type="pres">
      <dgm:prSet presAssocID="{DB3D8682-162B-49E0-8D24-150852A8BD4E}" presName="spacerR" presStyleCnt="0"/>
      <dgm:spPr/>
    </dgm:pt>
    <dgm:pt modelId="{87142FFD-372C-4A1D-B254-C1AEF222C1CE}" type="pres">
      <dgm:prSet presAssocID="{3666CD57-6488-48E6-A855-434B63800230}" presName="node" presStyleLbl="node1" presStyleIdx="2" presStyleCnt="3">
        <dgm:presLayoutVars>
          <dgm:bulletEnabled val="1"/>
        </dgm:presLayoutVars>
      </dgm:prSet>
      <dgm:spPr/>
    </dgm:pt>
  </dgm:ptLst>
  <dgm:cxnLst>
    <dgm:cxn modelId="{E864D514-F746-2C4C-B09A-3D4A28F9E101}" type="presOf" srcId="{3666CD57-6488-48E6-A855-434B63800230}" destId="{87142FFD-372C-4A1D-B254-C1AEF222C1CE}" srcOrd="0" destOrd="0" presId="urn:microsoft.com/office/officeart/2005/8/layout/equation1"/>
    <dgm:cxn modelId="{F041CD20-A80A-1C4F-9829-80BF44AF2D41}" type="presOf" srcId="{DB3D8682-162B-49E0-8D24-150852A8BD4E}" destId="{F69C14D3-7B15-431F-8E57-82E58558334F}" srcOrd="0" destOrd="0" presId="urn:microsoft.com/office/officeart/2005/8/layout/equation1"/>
    <dgm:cxn modelId="{789D9D63-9954-8B48-B488-813BAC30F8D5}" type="presOf" srcId="{832D0D34-4CDE-42AA-B563-E45B85F4D7EE}" destId="{38451F79-4733-40A5-8EFE-46210A225A2A}" srcOrd="0" destOrd="0" presId="urn:microsoft.com/office/officeart/2005/8/layout/equation1"/>
    <dgm:cxn modelId="{FC775847-B744-4AC6-8A09-5072EC0DFAB4}" srcId="{E30A7EC5-5608-4013-A122-876783D74D6B}" destId="{3B7F7386-734D-4F34-87D4-19B28D1E4F28}" srcOrd="1" destOrd="0" parTransId="{C3DBA4F3-A7D4-47C1-A278-964502636C36}" sibTransId="{DB3D8682-162B-49E0-8D24-150852A8BD4E}"/>
    <dgm:cxn modelId="{CA147D4B-C1C2-4732-9EDF-41AD145B0432}" srcId="{E30A7EC5-5608-4013-A122-876783D74D6B}" destId="{3666CD57-6488-48E6-A855-434B63800230}" srcOrd="2" destOrd="0" parTransId="{F4B950F8-ECBA-43C9-8DB4-CD9F321E6244}" sibTransId="{968CF724-7556-4BD5-AF26-5EBCDC28731C}"/>
    <dgm:cxn modelId="{15086183-C536-1443-8792-1AAB832DF77B}" type="presOf" srcId="{3B7F7386-734D-4F34-87D4-19B28D1E4F28}" destId="{433D2B35-6F5F-411E-9402-38C5716AE489}" srcOrd="0" destOrd="0" presId="urn:microsoft.com/office/officeart/2005/8/layout/equation1"/>
    <dgm:cxn modelId="{87A809AE-CAAC-F545-9B80-36F695CF43F7}" type="presOf" srcId="{9EA944F6-C962-4F08-B596-3E6B9A2EC9CC}" destId="{D485F200-CC3C-4E61-9B80-7A893809F26A}" srcOrd="0" destOrd="0" presId="urn:microsoft.com/office/officeart/2005/8/layout/equation1"/>
    <dgm:cxn modelId="{91D8E6C6-E53D-48B7-84BB-AA86D0327C08}" srcId="{E30A7EC5-5608-4013-A122-876783D74D6B}" destId="{9EA944F6-C962-4F08-B596-3E6B9A2EC9CC}" srcOrd="0" destOrd="0" parTransId="{9D4BC1F9-962E-4BEF-A64A-BEEBDAE64179}" sibTransId="{832D0D34-4CDE-42AA-B563-E45B85F4D7EE}"/>
    <dgm:cxn modelId="{FAFE8EFE-C782-E04D-A775-C05F6137C743}" type="presOf" srcId="{E30A7EC5-5608-4013-A122-876783D74D6B}" destId="{98F49AE8-7B37-4387-8B92-B7C19B78348F}" srcOrd="0" destOrd="0" presId="urn:microsoft.com/office/officeart/2005/8/layout/equation1"/>
    <dgm:cxn modelId="{B190EE7F-DF40-B34A-8845-33150FBB96A1}" type="presParOf" srcId="{98F49AE8-7B37-4387-8B92-B7C19B78348F}" destId="{D485F200-CC3C-4E61-9B80-7A893809F26A}" srcOrd="0" destOrd="0" presId="urn:microsoft.com/office/officeart/2005/8/layout/equation1"/>
    <dgm:cxn modelId="{9B49639A-77E6-C74E-92A2-8569BC604CAD}" type="presParOf" srcId="{98F49AE8-7B37-4387-8B92-B7C19B78348F}" destId="{A36322C5-4950-46D9-A598-A2ABB3091FD8}" srcOrd="1" destOrd="0" presId="urn:microsoft.com/office/officeart/2005/8/layout/equation1"/>
    <dgm:cxn modelId="{D0433785-6EFC-B640-BFB5-2A6C05C74E74}" type="presParOf" srcId="{98F49AE8-7B37-4387-8B92-B7C19B78348F}" destId="{38451F79-4733-40A5-8EFE-46210A225A2A}" srcOrd="2" destOrd="0" presId="urn:microsoft.com/office/officeart/2005/8/layout/equation1"/>
    <dgm:cxn modelId="{948AEA0D-247D-7B4D-9E6C-86D08464BE22}" type="presParOf" srcId="{98F49AE8-7B37-4387-8B92-B7C19B78348F}" destId="{9FC74F9F-F8A4-48C6-9B59-7B826D17D7CA}" srcOrd="3" destOrd="0" presId="urn:microsoft.com/office/officeart/2005/8/layout/equation1"/>
    <dgm:cxn modelId="{170A43DE-40D3-3A43-B1E2-2D3754C228E9}" type="presParOf" srcId="{98F49AE8-7B37-4387-8B92-B7C19B78348F}" destId="{433D2B35-6F5F-411E-9402-38C5716AE489}" srcOrd="4" destOrd="0" presId="urn:microsoft.com/office/officeart/2005/8/layout/equation1"/>
    <dgm:cxn modelId="{0C2B2567-4AF8-094C-88CA-282DB43AB169}" type="presParOf" srcId="{98F49AE8-7B37-4387-8B92-B7C19B78348F}" destId="{CD76876A-B75A-45CD-B0CA-FBC73125B551}" srcOrd="5" destOrd="0" presId="urn:microsoft.com/office/officeart/2005/8/layout/equation1"/>
    <dgm:cxn modelId="{81148D00-2E87-B640-B73D-7197A9970211}" type="presParOf" srcId="{98F49AE8-7B37-4387-8B92-B7C19B78348F}" destId="{F69C14D3-7B15-431F-8E57-82E58558334F}" srcOrd="6" destOrd="0" presId="urn:microsoft.com/office/officeart/2005/8/layout/equation1"/>
    <dgm:cxn modelId="{A00A18FB-A386-3842-A906-BAE4798C5BD7}" type="presParOf" srcId="{98F49AE8-7B37-4387-8B92-B7C19B78348F}" destId="{D607F94B-7DED-46AC-897D-15B6B6E521B7}" srcOrd="7" destOrd="0" presId="urn:microsoft.com/office/officeart/2005/8/layout/equation1"/>
    <dgm:cxn modelId="{C7882A2E-99D0-7E49-9798-1CFCA9ECC6B0}" type="presParOf" srcId="{98F49AE8-7B37-4387-8B92-B7C19B78348F}" destId="{87142FFD-372C-4A1D-B254-C1AEF222C1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hand/closed hand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Thumbs/Pens up/down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 wheels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Green card/red card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FF5-F749-E344-AE3F-D52245BAFBC6}">
      <dsp:nvSpPr>
        <dsp:cNvPr id="0" name=""/>
        <dsp:cNvSpPr/>
      </dsp:nvSpPr>
      <dsp:spPr>
        <a:xfrm>
          <a:off x="0" y="0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Write a “Wikipedia” type definition of </a:t>
          </a:r>
          <a:r>
            <a:rPr lang="en-US" sz="1700" u="sng" kern="1200" dirty="0"/>
            <a:t>Sheltered Instruction</a:t>
          </a:r>
          <a:r>
            <a:rPr lang="en-US" sz="1700" u="none" kern="1200" dirty="0"/>
            <a:t> </a:t>
          </a:r>
          <a:r>
            <a:rPr lang="en-US" sz="1700" kern="1200" dirty="0"/>
            <a:t>that you feel clarifies its key intent, elements, and principles </a:t>
          </a:r>
          <a:r>
            <a:rPr lang="mr-IN" sz="1700" kern="1200" dirty="0"/>
            <a:t>–</a:t>
          </a:r>
          <a:r>
            <a:rPr lang="en-US" sz="1700" kern="1200" dirty="0"/>
            <a:t> in other words, a definition that could clarify thinking in your school/classroom.</a:t>
          </a:r>
        </a:p>
      </dsp:txBody>
      <dsp:txXfrm>
        <a:off x="1628285" y="0"/>
        <a:ext cx="5878142" cy="1269999"/>
      </dsp:txXfrm>
    </dsp:sp>
    <dsp:sp modelId="{16F5AF3F-15C5-0B45-B478-38C95C2FFF2B}">
      <dsp:nvSpPr>
        <dsp:cNvPr id="0" name=""/>
        <dsp:cNvSpPr/>
      </dsp:nvSpPr>
      <dsp:spPr>
        <a:xfrm>
          <a:off x="126999" y="126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8A9D2-74DD-8B41-906F-75D53B24CE85}">
      <dsp:nvSpPr>
        <dsp:cNvPr id="0" name=""/>
        <dsp:cNvSpPr/>
      </dsp:nvSpPr>
      <dsp:spPr>
        <a:xfrm>
          <a:off x="0" y="1396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Explain to a teacher new to the field what </a:t>
          </a:r>
          <a:r>
            <a:rPr lang="en-US" sz="1700" u="sng" kern="1200" dirty="0"/>
            <a:t>Sheltered Instruction</a:t>
          </a:r>
          <a:r>
            <a:rPr lang="en-US" sz="1700" kern="1200" dirty="0"/>
            <a:t> is in terms of what s/he would be doing in the classroom </a:t>
          </a:r>
          <a:r>
            <a:rPr lang="mr-IN" sz="1700" kern="1200" dirty="0"/>
            <a:t>–</a:t>
          </a:r>
          <a:r>
            <a:rPr lang="en-US" sz="1700" kern="1200" dirty="0"/>
            <a:t> and why. The explanation should help the candidate develop a clear picture of what Sheltered Instruction looks like in the classroom.</a:t>
          </a:r>
        </a:p>
      </dsp:txBody>
      <dsp:txXfrm>
        <a:off x="1628285" y="1396999"/>
        <a:ext cx="5878142" cy="1269999"/>
      </dsp:txXfrm>
    </dsp:sp>
    <dsp:sp modelId="{F1393A92-A2F8-B540-8031-7141E77F71C4}">
      <dsp:nvSpPr>
        <dsp:cNvPr id="0" name=""/>
        <dsp:cNvSpPr/>
      </dsp:nvSpPr>
      <dsp:spPr>
        <a:xfrm>
          <a:off x="126999" y="1523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9AAA2-7220-3A4A-A09F-58677088ABEB}">
      <dsp:nvSpPr>
        <dsp:cNvPr id="0" name=""/>
        <dsp:cNvSpPr/>
      </dsp:nvSpPr>
      <dsp:spPr>
        <a:xfrm>
          <a:off x="0" y="2793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a metaphor, analogy, or visual symbol </a:t>
          </a:r>
          <a:r>
            <a:rPr lang="mr-IN" sz="1700" kern="1200" dirty="0"/>
            <a:t>–</a:t>
          </a:r>
          <a:r>
            <a:rPr lang="en-US" sz="1700" kern="1200" dirty="0"/>
            <a:t> even a logo </a:t>
          </a:r>
          <a:r>
            <a:rPr lang="mr-IN" sz="1700" kern="1200" dirty="0"/>
            <a:t>–</a:t>
          </a:r>
          <a:r>
            <a:rPr lang="en-US" sz="1700" kern="1200" dirty="0"/>
            <a:t> that you think represents and clarifies what’s important to understand about the key intent, elements, and principles of </a:t>
          </a:r>
          <a:r>
            <a:rPr lang="en-US" sz="1700" u="sng" kern="1200" dirty="0"/>
            <a:t>Sheltered Instruction</a:t>
          </a:r>
          <a:r>
            <a:rPr lang="en-US" sz="1700" kern="1200" dirty="0"/>
            <a:t>.</a:t>
          </a:r>
        </a:p>
      </dsp:txBody>
      <dsp:txXfrm>
        <a:off x="1628285" y="2793999"/>
        <a:ext cx="5878142" cy="1269999"/>
      </dsp:txXfrm>
    </dsp:sp>
    <dsp:sp modelId="{FD8E33BE-9BDB-4B41-A244-BB1463E8BDDC}">
      <dsp:nvSpPr>
        <dsp:cNvPr id="0" name=""/>
        <dsp:cNvSpPr/>
      </dsp:nvSpPr>
      <dsp:spPr>
        <a:xfrm>
          <a:off x="126999" y="2920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D558-AEA7-D24B-BD9E-DE92EE083E42}">
      <dsp:nvSpPr>
        <dsp:cNvPr id="0" name=""/>
        <dsp:cNvSpPr/>
      </dsp:nvSpPr>
      <dsp:spPr>
        <a:xfrm rot="5400000">
          <a:off x="4331460" y="-1853544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Analyze, judge, critique, compare, contrast, evaluate, diagram, identify, explain, present a step by step approach, assess.</a:t>
          </a:r>
        </a:p>
      </dsp:txBody>
      <dsp:txXfrm rot="-5400000">
        <a:off x="2344964" y="184099"/>
        <a:ext cx="4969597" cy="945456"/>
      </dsp:txXfrm>
    </dsp:sp>
    <dsp:sp modelId="{9E94F8E4-9C4D-0249-82D4-05DCD3406293}">
      <dsp:nvSpPr>
        <dsp:cNvPr id="0" name=""/>
        <dsp:cNvSpPr/>
      </dsp:nvSpPr>
      <dsp:spPr>
        <a:xfrm>
          <a:off x="451019" y="1984"/>
          <a:ext cx="1893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Analytical</a:t>
          </a:r>
        </a:p>
      </dsp:txBody>
      <dsp:txXfrm>
        <a:off x="514953" y="65918"/>
        <a:ext cx="1766076" cy="1181819"/>
      </dsp:txXfrm>
    </dsp:sp>
    <dsp:sp modelId="{0CF3E64D-3AA4-C04F-8FD6-5C61AFDCA5C2}">
      <dsp:nvSpPr>
        <dsp:cNvPr id="0" name=""/>
        <dsp:cNvSpPr/>
      </dsp:nvSpPr>
      <dsp:spPr>
        <a:xfrm rot="5400000">
          <a:off x="4359646" y="-478372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Implement, apply, use, demonstrate, teach, put into practice, convince, show how, employ, make practical.</a:t>
          </a:r>
        </a:p>
      </dsp:txBody>
      <dsp:txXfrm rot="-5400000">
        <a:off x="2373150" y="1559271"/>
        <a:ext cx="4969597" cy="945456"/>
      </dsp:txXfrm>
    </dsp:sp>
    <dsp:sp modelId="{FAD3A79A-FFE3-1240-A052-DCF2FAACFD1D}">
      <dsp:nvSpPr>
        <dsp:cNvPr id="0" name=""/>
        <dsp:cNvSpPr/>
      </dsp:nvSpPr>
      <dsp:spPr>
        <a:xfrm>
          <a:off x="451019" y="1377156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Practical</a:t>
          </a:r>
        </a:p>
      </dsp:txBody>
      <dsp:txXfrm>
        <a:off x="514953" y="1441090"/>
        <a:ext cx="1794261" cy="1181819"/>
      </dsp:txXfrm>
    </dsp:sp>
    <dsp:sp modelId="{13089721-A965-3742-9A43-A0ACF463B5C0}">
      <dsp:nvSpPr>
        <dsp:cNvPr id="0" name=""/>
        <dsp:cNvSpPr/>
      </dsp:nvSpPr>
      <dsp:spPr>
        <a:xfrm rot="5400000">
          <a:off x="4359646" y="896799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Invent, discover, imagine, suppose, design, predict, find a new way, create, promote, encourage, develop.</a:t>
          </a:r>
        </a:p>
      </dsp:txBody>
      <dsp:txXfrm rot="-5400000">
        <a:off x="2373150" y="2934443"/>
        <a:ext cx="4969597" cy="945456"/>
      </dsp:txXfrm>
    </dsp:sp>
    <dsp:sp modelId="{66183886-1C5A-8C4E-AE7E-4BE7FA6CD33C}">
      <dsp:nvSpPr>
        <dsp:cNvPr id="0" name=""/>
        <dsp:cNvSpPr/>
      </dsp:nvSpPr>
      <dsp:spPr>
        <a:xfrm>
          <a:off x="451019" y="2752328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Creative</a:t>
          </a:r>
        </a:p>
      </dsp:txBody>
      <dsp:txXfrm>
        <a:off x="514953" y="2816262"/>
        <a:ext cx="1794261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509711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15759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80548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29423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Designated Supports                       (w/TEA approval)</a:t>
          </a:r>
        </a:p>
      </dsp:txBody>
      <dsp:txXfrm>
        <a:off x="429423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88412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89268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35081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Designated Supports                    (w/local approval)</a:t>
          </a:r>
        </a:p>
      </dsp:txBody>
      <dsp:txXfrm>
        <a:off x="435081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88412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37060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52175" y="1932199"/>
          <a:ext cx="2463593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</a:rPr>
            <a:t>1. Accessibility Features                   (all students)</a:t>
          </a:r>
        </a:p>
      </dsp:txBody>
      <dsp:txXfrm>
        <a:off x="4252175" y="1932199"/>
        <a:ext cx="2463593" cy="944836"/>
      </dsp:txXfrm>
    </dsp:sp>
    <dsp:sp modelId="{28A91B9E-B206-40C3-8D12-E76AE411B532}">
      <dsp:nvSpPr>
        <dsp:cNvPr id="0" name=""/>
        <dsp:cNvSpPr/>
      </dsp:nvSpPr>
      <dsp:spPr>
        <a:xfrm>
          <a:off x="388412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84912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1135759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</a:rPr>
            <a:t>2. Designated Supports                    (w/local approval)</a:t>
          </a:r>
        </a:p>
      </dsp:txBody>
      <dsp:txXfrm>
        <a:off x="4228426" y="1135759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334242" y="2291454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Accessibility Features                   (all students)</a:t>
          </a:r>
        </a:p>
      </dsp:txBody>
      <dsp:txXfrm>
        <a:off x="4334242" y="2291454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2A0-3E7D-468D-8B66-6B89314E0FD1}">
      <dsp:nvSpPr>
        <dsp:cNvPr id="0" name=""/>
        <dsp:cNvSpPr/>
      </dsp:nvSpPr>
      <dsp:spPr>
        <a:xfrm>
          <a:off x="3639740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D93C4-5ECE-49F6-8C5F-AB448FA6D925}">
      <dsp:nvSpPr>
        <dsp:cNvPr id="0" name=""/>
        <dsp:cNvSpPr/>
      </dsp:nvSpPr>
      <dsp:spPr>
        <a:xfrm>
          <a:off x="2361158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A7C-EA41-4198-A3F3-1CA21E9D25B9}">
      <dsp:nvSpPr>
        <dsp:cNvPr id="0" name=""/>
        <dsp:cNvSpPr/>
      </dsp:nvSpPr>
      <dsp:spPr>
        <a:xfrm>
          <a:off x="1082575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2B6-7448-49A1-86FD-F025277B3512}">
      <dsp:nvSpPr>
        <dsp:cNvPr id="0" name=""/>
        <dsp:cNvSpPr/>
      </dsp:nvSpPr>
      <dsp:spPr>
        <a:xfrm>
          <a:off x="1082575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E9FA-D51B-4134-BC73-D975E83CDFEE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5D4B0-FF73-44A6-BC35-BCF3B76B5090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0A60-53CB-4515-98A6-4AA7543FA746}">
      <dsp:nvSpPr>
        <dsp:cNvPr id="0" name=""/>
        <dsp:cNvSpPr/>
      </dsp:nvSpPr>
      <dsp:spPr>
        <a:xfrm>
          <a:off x="185877" y="193377"/>
          <a:ext cx="4350561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Oral Administration</a:t>
          </a:r>
        </a:p>
      </dsp:txBody>
      <dsp:txXfrm>
        <a:off x="185877" y="193377"/>
        <a:ext cx="4350561" cy="676275"/>
      </dsp:txXfrm>
    </dsp:sp>
    <dsp:sp modelId="{3DF0C0DC-B4B9-42FF-8FDB-A7EA3DA902F1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96C2-ADB5-49AE-A4EA-73D7BF396360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F1ED-7632-4B34-A5E7-AA26149D85F9}">
      <dsp:nvSpPr>
        <dsp:cNvPr id="0" name=""/>
        <dsp:cNvSpPr/>
      </dsp:nvSpPr>
      <dsp:spPr>
        <a:xfrm>
          <a:off x="25896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Paper</a:t>
          </a:r>
        </a:p>
      </dsp:txBody>
      <dsp:txXfrm>
        <a:off x="25896" y="1693862"/>
        <a:ext cx="2113359" cy="676275"/>
      </dsp:txXfrm>
    </dsp:sp>
    <dsp:sp modelId="{5FDE16B2-7E70-496F-88ED-20BEA947AF78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3B07-7777-4F6F-A6E5-4A831E61F970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A9F8-B361-45ED-92E1-AE3AF1D8ACDE}">
      <dsp:nvSpPr>
        <dsp:cNvPr id="0" name=""/>
        <dsp:cNvSpPr/>
      </dsp:nvSpPr>
      <dsp:spPr>
        <a:xfrm>
          <a:off x="1399579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 administrator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Document levels</a:t>
          </a:r>
        </a:p>
      </dsp:txBody>
      <dsp:txXfrm>
        <a:off x="1399579" y="3194347"/>
        <a:ext cx="2113359" cy="676275"/>
      </dsp:txXfrm>
    </dsp:sp>
    <dsp:sp modelId="{9A1EEBDE-4262-41CF-8FD3-797A11ADF67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8BB7-C066-4A7B-90B3-B6FEF4BB932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9636-41B2-4E0E-9D91-16DF16E03517}">
      <dsp:nvSpPr>
        <dsp:cNvPr id="0" name=""/>
        <dsp:cNvSpPr/>
      </dsp:nvSpPr>
      <dsp:spPr>
        <a:xfrm>
          <a:off x="2583060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</a:t>
          </a:r>
        </a:p>
      </dsp:txBody>
      <dsp:txXfrm>
        <a:off x="2583060" y="1693862"/>
        <a:ext cx="2113359" cy="676275"/>
      </dsp:txXfrm>
    </dsp:sp>
    <dsp:sp modelId="{F2926246-F161-456B-B394-CB68A993D020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8537-1DC3-4A2C-8AA0-734FC29A979A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5F77-9368-4E71-AAFD-250DD5EF5420}">
      <dsp:nvSpPr>
        <dsp:cNvPr id="0" name=""/>
        <dsp:cNvSpPr/>
      </dsp:nvSpPr>
      <dsp:spPr>
        <a:xfrm>
          <a:off x="3956744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Text to Speech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document levels</a:t>
          </a:r>
        </a:p>
      </dsp:txBody>
      <dsp:txXfrm>
        <a:off x="3956744" y="3194347"/>
        <a:ext cx="2113359" cy="676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F200-CC3C-4E61-9B80-7A893809F26A}">
      <dsp:nvSpPr>
        <dsp:cNvPr id="0" name=""/>
        <dsp:cNvSpPr/>
      </dsp:nvSpPr>
      <dsp:spPr>
        <a:xfrm>
          <a:off x="1269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Oral Admin</a:t>
          </a:r>
        </a:p>
      </dsp:txBody>
      <dsp:txXfrm>
        <a:off x="247687" y="1851113"/>
        <a:ext cx="1189812" cy="1189812"/>
      </dsp:txXfrm>
    </dsp:sp>
    <dsp:sp modelId="{38451F79-4733-40A5-8EFE-46210A225A2A}">
      <dsp:nvSpPr>
        <dsp:cNvPr id="0" name=""/>
        <dsp:cNvSpPr/>
      </dsp:nvSpPr>
      <dsp:spPr>
        <a:xfrm>
          <a:off x="1820548" y="1958051"/>
          <a:ext cx="975936" cy="975936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949908" y="2331249"/>
        <a:ext cx="717216" cy="229540"/>
      </dsp:txXfrm>
    </dsp:sp>
    <dsp:sp modelId="{433D2B35-6F5F-411E-9402-38C5716AE489}">
      <dsp:nvSpPr>
        <dsp:cNvPr id="0" name=""/>
        <dsp:cNvSpPr/>
      </dsp:nvSpPr>
      <dsp:spPr>
        <a:xfrm>
          <a:off x="2949053" y="1594717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Content  &amp; Language Supports</a:t>
          </a:r>
        </a:p>
      </dsp:txBody>
      <dsp:txXfrm>
        <a:off x="3195471" y="1841135"/>
        <a:ext cx="1189812" cy="1189812"/>
      </dsp:txXfrm>
    </dsp:sp>
    <dsp:sp modelId="{F69C14D3-7B15-431F-8E57-82E58558334F}">
      <dsp:nvSpPr>
        <dsp:cNvPr id="0" name=""/>
        <dsp:cNvSpPr/>
      </dsp:nvSpPr>
      <dsp:spPr>
        <a:xfrm>
          <a:off x="4752395" y="1958051"/>
          <a:ext cx="975936" cy="975936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-68421"/>
                <a:lumOff val="4720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68421"/>
                <a:lumOff val="47208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68421"/>
                <a:lumOff val="4720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-68421"/>
              <a:lumOff val="4720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4881755" y="2159094"/>
        <a:ext cx="717216" cy="573850"/>
      </dsp:txXfrm>
    </dsp:sp>
    <dsp:sp modelId="{87142FFD-372C-4A1D-B254-C1AEF222C1CE}">
      <dsp:nvSpPr>
        <dsp:cNvPr id="0" name=""/>
        <dsp:cNvSpPr/>
      </dsp:nvSpPr>
      <dsp:spPr>
        <a:xfrm>
          <a:off x="5864962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STAAR Online</a:t>
          </a:r>
        </a:p>
      </dsp:txBody>
      <dsp:txXfrm>
        <a:off x="6111380" y="1851113"/>
        <a:ext cx="1189812" cy="11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Teams of 3.. </a:t>
            </a:r>
            <a:r>
              <a:rPr lang="en-US" baseline="0" dirty="0"/>
              <a:t> Name the team</a:t>
            </a:r>
            <a:r>
              <a:rPr lang="mr-IN" baseline="0" dirty="0"/>
              <a:t>…</a:t>
            </a:r>
            <a:r>
              <a:rPr lang="en-US" baseline="0" dirty="0"/>
              <a:t> Create a </a:t>
            </a:r>
            <a:r>
              <a:rPr lang="en-US" baseline="0" dirty="0" err="1"/>
              <a:t>Frayer</a:t>
            </a:r>
            <a:r>
              <a:rPr lang="en-US" baseline="0" dirty="0"/>
              <a:t> Model with name of the team in the back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/>
              <a:t>Group by Designated</a:t>
            </a:r>
            <a:r>
              <a:rPr lang="en-US" baseline="0" dirty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/>
              <a:t>Each DS Group will develop a visual and a gesture to explain their DS</a:t>
            </a:r>
            <a:r>
              <a:rPr lang="mr-IN" baseline="0" dirty="0"/>
              <a:t>…</a:t>
            </a:r>
            <a:r>
              <a:rPr lang="en-US" baseline="0" dirty="0"/>
              <a:t> Visual at center of </a:t>
            </a:r>
            <a:r>
              <a:rPr lang="en-US" baseline="0" dirty="0" err="1"/>
              <a:t>Frayer</a:t>
            </a:r>
            <a:r>
              <a:rPr lang="en-US" baseline="0" dirty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/>
              <a:t>Each DS explains their visual and gesture and rest of the team fills out one section of their </a:t>
            </a:r>
            <a:r>
              <a:rPr lang="en-US" baseline="0" dirty="0" err="1"/>
              <a:t>Frayer</a:t>
            </a:r>
            <a:r>
              <a:rPr lang="en-US" baseline="0" dirty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each DS is explained, go on with those slides</a:t>
            </a:r>
            <a:r>
              <a:rPr lang="mr-IN" baseline="0" dirty="0"/>
              <a:t>…</a:t>
            </a:r>
            <a:r>
              <a:rPr lang="en-US" baseline="0" dirty="0"/>
              <a:t> Then next DS explains, team writes on model and slides cover that section</a:t>
            </a:r>
            <a:r>
              <a:rPr lang="mr-IN" baseline="0" dirty="0"/>
              <a:t>…</a:t>
            </a:r>
            <a:r>
              <a:rPr lang="en-US" baseline="0" dirty="0"/>
              <a:t> and so on until all 3 DS are covered.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</a:t>
            </a:r>
            <a:r>
              <a:rPr lang="en-US" baseline="0" dirty="0"/>
              <a:t> to original table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and walk around</a:t>
            </a:r>
            <a:r>
              <a:rPr lang="en-US" baseline="0" dirty="0"/>
              <a:t> during the song</a:t>
            </a:r>
          </a:p>
          <a:p>
            <a:r>
              <a:rPr lang="en-US" baseline="0" dirty="0"/>
              <a:t>When the song stops, find a partner</a:t>
            </a:r>
          </a:p>
          <a:p>
            <a:r>
              <a:rPr lang="en-US" baseline="0" dirty="0"/>
              <a:t>Introduce yourself</a:t>
            </a:r>
          </a:p>
          <a:p>
            <a:r>
              <a:rPr lang="en-US" baseline="0" dirty="0"/>
              <a:t>Discuss the phrase as it relates to you in an education setting</a:t>
            </a:r>
          </a:p>
          <a:p>
            <a:r>
              <a:rPr lang="en-US" baseline="0" dirty="0"/>
              <a:t>Be ready to come back to your tables to discuss what you heard (not what you said!)</a:t>
            </a:r>
          </a:p>
          <a:p>
            <a:endParaRPr lang="en-US" baseline="0" dirty="0"/>
          </a:p>
          <a:p>
            <a:r>
              <a:rPr lang="en-US" baseline="0" dirty="0"/>
              <a:t>Guided discussion:  The role of the teacher is to develop good thinkers (long-life learners and problem solvers), not just good recipients of information (It’s the THOUGHT that 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  <a:r>
              <a:rPr lang="en-US" baseline="0" dirty="0"/>
              <a:t> participants in four groups and assign each group a letter: H E 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Teachers write in black</a:t>
            </a:r>
            <a:r>
              <a:rPr lang="en-US" baseline="0" dirty="0"/>
              <a:t> everything they know about their own category: H. E. A. or T.</a:t>
            </a:r>
          </a:p>
          <a:p>
            <a:r>
              <a:rPr lang="en-US" baseline="0" dirty="0"/>
              <a:t>2. Then they will read and discuss their category from the HEAT handout; they will add in blue what else they learned about their category</a:t>
            </a:r>
          </a:p>
          <a:p>
            <a:r>
              <a:rPr lang="en-US" baseline="0" dirty="0"/>
              <a:t>3. Teachers will post their charts and they will add in red what else they know about each category, through a gallery walk</a:t>
            </a:r>
          </a:p>
          <a:p>
            <a:r>
              <a:rPr lang="en-US" baseline="0" dirty="0"/>
              <a:t>4. Teams come back and debrief to summarize their findings</a:t>
            </a:r>
          </a:p>
          <a:p>
            <a:r>
              <a:rPr lang="en-US" baseline="0" dirty="0"/>
              <a:t>5. “Person with longest hair on each team stands up… and selects who will debrief the whole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commodations/" TargetMode="External"/><Relationship Id="rId2" Type="http://schemas.openxmlformats.org/officeDocument/2006/relationships/hyperlink" Target="https://txassessmentdocs.atlassian.net/wiki/spaces/ODCCM/pages/191563472/STAAR+Dictionary+Poli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assessment.com/administrators/technolog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199383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Biliteracy and Cultural Diversity Director</a:t>
            </a:r>
          </a:p>
          <a:p>
            <a:r>
              <a:rPr lang="en-US" sz="2000" u="sng" dirty="0"/>
              <a:t>kchapa@esc1.net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three post-its/index cards with the numbers “1, 2, 3” in each card.</a:t>
            </a:r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683" y="1124952"/>
            <a:ext cx="4567909" cy="4572000"/>
          </a:xfrm>
        </p:spPr>
        <p:txBody>
          <a:bodyPr>
            <a:noAutofit/>
          </a:bodyPr>
          <a:lstStyle/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 and academic development in native language has an important and positive effect on second language acquisition.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students can speak English, they are ready to undertake the academic tasks of the mainstream classroom.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research, students in ESL-only programs, with no schooling in their native language, take 7-10 years to reach grade level norms.</a:t>
            </a:r>
          </a:p>
          <a:p>
            <a:pPr marL="0" indent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219" y="1295400"/>
            <a:ext cx="2536773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/>
              <a:t>Let’s Play!</a:t>
            </a:r>
            <a:endParaRPr lang="en-US" sz="4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2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541179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sz="2200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sz="2200" dirty="0"/>
          </a:p>
          <a:p>
            <a:pPr marL="0" indent="0">
              <a:spcBef>
                <a:spcPts val="575"/>
              </a:spcBef>
              <a:buNone/>
            </a:pPr>
            <a:r>
              <a:rPr lang="en-US" sz="2200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200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200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200" dirty="0"/>
              <a:t>D  	Its temperature is between 	−174°C and −220°C.</a:t>
            </a:r>
          </a:p>
          <a:p>
            <a:pPr marL="0" indent="0"/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F35E-7CDA-4018-858E-C04C1BF0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578E3-28D4-414E-8166-6A20DB007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6E2787-CBE3-47BB-AE36-3260CAB0C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9096468-D894-4BCB-B182-9B8BC592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8630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Review Previous Learning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9013464"/>
              </p:ext>
            </p:extLst>
          </p:nvPr>
        </p:nvGraphicFramePr>
        <p:xfrm>
          <a:off x="799164" y="707992"/>
          <a:ext cx="7506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78" y="9514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78" y="2416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83" y="37801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266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69509"/>
            <a:ext cx="7543800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Move to the area of the room assigned to your number/choice.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that area of the room, find a partner. Share and compare your work. Then find another partner and share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 discuss similarities and areas of overlap.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When instructed, move into a mixed pair or trio.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 turn, share what your task was and how you responded.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Return to your home tables and identify common points. 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97" y="6293790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74680" cy="1600200"/>
          </a:xfrm>
        </p:spPr>
        <p:txBody>
          <a:bodyPr>
            <a:normAutofit/>
          </a:bodyPr>
          <a:lstStyle/>
          <a:p>
            <a:r>
              <a:rPr lang="en-US" sz="4400" dirty="0" err="1"/>
              <a:t>Triarchic</a:t>
            </a:r>
            <a:r>
              <a:rPr lang="en-US" sz="4400" dirty="0"/>
              <a:t> Teaching - Sternberg</a:t>
            </a:r>
          </a:p>
        </p:txBody>
      </p:sp>
      <p:pic>
        <p:nvPicPr>
          <p:cNvPr id="3" name="Picture 2" descr="G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933745"/>
            <a:ext cx="3966723" cy="393547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5709" y="944032"/>
            <a:ext cx="17902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Analytical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757" y="916421"/>
            <a:ext cx="18181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764" y="2244779"/>
            <a:ext cx="15441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Creative</a:t>
            </a:r>
          </a:p>
          <a:p>
            <a:pPr algn="ctr"/>
            <a:r>
              <a:rPr lang="en-US" b="1" dirty="0"/>
              <a:t>Intelligence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62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50331" cy="1600200"/>
          </a:xfrm>
        </p:spPr>
        <p:txBody>
          <a:bodyPr>
            <a:normAutofit/>
          </a:bodyPr>
          <a:lstStyle/>
          <a:p>
            <a:r>
              <a:rPr lang="en-US" sz="3600" dirty="0"/>
              <a:t>Which Set of Verbs Appeals to You Most?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0390" y="897131"/>
          <a:ext cx="7844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70" y="12559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665" y="2590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70" y="39541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041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EL Assessments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Accessibility Features and Designated Supports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675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3120-B812-4F07-AB97-25EDBDB0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70E04-9E36-4390-A5BD-186844B97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Continuation</a:t>
            </a:r>
          </a:p>
        </p:txBody>
      </p:sp>
    </p:spTree>
    <p:extLst>
      <p:ext uri="{BB962C8B-B14F-4D97-AF65-F5344CB8AC3E}">
        <p14:creationId xmlns:p14="http://schemas.microsoft.com/office/powerpoint/2010/main" val="362560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explore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will </a:t>
            </a:r>
            <a:r>
              <a:rPr lang="en-US" sz="2400" b="1" u="sng" dirty="0"/>
              <a:t>listen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294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Assessments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330960" y="1310640"/>
            <a:ext cx="1706880" cy="213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677920" y="1310640"/>
            <a:ext cx="1706880" cy="213360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  <a:p>
            <a:pPr algn="ctr"/>
            <a:r>
              <a:rPr lang="en-US" sz="2800" dirty="0"/>
              <a:t>Spanish</a:t>
            </a:r>
          </a:p>
          <a:p>
            <a:pPr algn="ctr"/>
            <a:r>
              <a:rPr lang="en-US" sz="1600" dirty="0"/>
              <a:t>(3</a:t>
            </a:r>
            <a:r>
              <a:rPr lang="en-US" sz="1600" baseline="30000" dirty="0"/>
              <a:t>rd</a:t>
            </a:r>
            <a:r>
              <a:rPr lang="en-US" sz="1600" dirty="0"/>
              <a:t>-5</a:t>
            </a:r>
            <a:r>
              <a:rPr lang="en-US" sz="1600" baseline="30000" dirty="0"/>
              <a:t>th</a:t>
            </a:r>
            <a:r>
              <a:rPr lang="en-US" sz="1600" dirty="0"/>
              <a:t>)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24880" y="1310640"/>
            <a:ext cx="1706880" cy="2133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Alternate 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21844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6816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45" y="39776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4345" y="400417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</a:t>
            </a:r>
            <a:r>
              <a:rPr lang="en-US" dirty="0">
                <a:solidFill>
                  <a:srgbClr val="00B050"/>
                </a:solidFill>
              </a:rPr>
              <a:t>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38" y="3977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0702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7341320"/>
              </p:ext>
            </p:extLst>
          </p:nvPr>
        </p:nvGraphicFramePr>
        <p:xfrm>
          <a:off x="1589832" y="660400"/>
          <a:ext cx="6840424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7193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7643" y="4507327"/>
            <a:ext cx="7511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3D6F79-11D3-46F6-B4BE-24DCF955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3" y="685800"/>
            <a:ext cx="5416811" cy="463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E61CA5-A2E3-4BE4-B14A-835B1F185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76" y="545372"/>
            <a:ext cx="3265116" cy="402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5D0950-E743-4CD6-ADA2-EEDDD171204C}"/>
              </a:ext>
            </a:extLst>
          </p:cNvPr>
          <p:cNvCxnSpPr>
            <a:cxnSpLocks/>
          </p:cNvCxnSpPr>
          <p:nvPr/>
        </p:nvCxnSpPr>
        <p:spPr>
          <a:xfrm flipV="1">
            <a:off x="1906621" y="1186774"/>
            <a:ext cx="3229583" cy="299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2E8910-39B8-4B35-8EE5-62F50561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3" y="576327"/>
            <a:ext cx="3870765" cy="477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819" y="1126058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e 14"/>
          <p:cNvSpPr/>
          <p:nvPr/>
        </p:nvSpPr>
        <p:spPr>
          <a:xfrm>
            <a:off x="735902" y="2388121"/>
            <a:ext cx="299010" cy="12005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768300" y="3621598"/>
            <a:ext cx="299857" cy="14993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01413" y="2803467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01413" y="415582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284525" y="508119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8009" y="3951950"/>
            <a:ext cx="300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m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ingle!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6574" y="5120914"/>
            <a:ext cx="68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+Back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035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10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47700" y="721360"/>
            <a:ext cx="3657600" cy="4439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STAAR, STAAR Spanish, and TELPAS accommodations: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Description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Assessments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Student Eligibility Criteria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Authority for Decision and Required Documentation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Examples/Types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Special Instructions/Considerations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7EA1B4F-AC3A-40B5-ADB2-B3220D39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2" y="655318"/>
            <a:ext cx="3800429" cy="464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Left Brace 9"/>
          <p:cNvSpPr/>
          <p:nvPr/>
        </p:nvSpPr>
        <p:spPr>
          <a:xfrm>
            <a:off x="4452542" y="3233375"/>
            <a:ext cx="439479" cy="1927904"/>
          </a:xfrm>
          <a:prstGeom prst="leftBrace">
            <a:avLst/>
          </a:prstGeom>
          <a:ln w="44450">
            <a:solidFill>
              <a:schemeClr val="accent1"/>
            </a:solidFill>
            <a:head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8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graphicFrame>
        <p:nvGraphicFramePr>
          <p:cNvPr id="6" name="Table 5" descr="Table listing the designated supports that are approved local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15134"/>
              </p:ext>
            </p:extLst>
          </p:nvPr>
        </p:nvGraphicFramePr>
        <p:xfrm>
          <a:off x="783017" y="1058084"/>
          <a:ext cx="7538720" cy="301749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 Transcribing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Braille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Calculation Aids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Content &amp; Language Supports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Extra Time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Individualized Structured</a:t>
                      </a:r>
                      <a:r>
                        <a:rPr lang="en-US" sz="1800" baseline="0" dirty="0"/>
                        <a:t> Reminders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Large Print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Manipulating Test Materials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Mathematics Manipulatives</a:t>
                      </a:r>
                      <a:r>
                        <a:rPr lang="en-US" sz="1800" baseline="0" dirty="0"/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Oral</a:t>
                      </a:r>
                      <a:r>
                        <a:rPr lang="en-US" sz="1800" dirty="0"/>
                        <a:t>/Signed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Administration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Spelling Assistance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Supplemental Aids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 descr="OA, content, and language and vocabulary supports are embedded in the STAAR online interface.&#10;"/>
          <p:cNvSpPr txBox="1">
            <a:spLocks noChangeArrowheads="1"/>
          </p:cNvSpPr>
          <p:nvPr/>
        </p:nvSpPr>
        <p:spPr bwMode="auto">
          <a:xfrm>
            <a:off x="783017" y="4218057"/>
            <a:ext cx="755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OA, content and language supports are embedded in the STAAR online interface.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206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114292" y="685942"/>
            <a:ext cx="7599680" cy="468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Extra Time*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Content and Language Supports*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Oral/Signed Administration*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Transcribing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Braille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Calculation Aides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Large Print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Manipulating Test Materials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Mathematics Manipulatives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Individualized Structured Reminders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Spelling Assistance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Supplemental Aids </a:t>
            </a:r>
          </a:p>
          <a:p>
            <a:pPr>
              <a:buFont typeface="Wingdings 2" charset="0"/>
              <a:buChar char="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5188550" y="1155099"/>
            <a:ext cx="3117042" cy="289352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these designated supports are not new to the assessment program, but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FOR LPACs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these decisions are done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conjunction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other committees.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885692" y="918365"/>
            <a:ext cx="228600" cy="1003397"/>
          </a:xfrm>
          <a:prstGeom prst="lef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7531" y="4197599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9950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268616" y="818707"/>
            <a:ext cx="4450080" cy="43593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Extra Time*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Content and Language Supports*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Oral/Signed Administration*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Dictionary Policy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AutoNum type="alphaL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Read assigned text</a:t>
            </a:r>
          </a:p>
          <a:p>
            <a:pPr marL="457200" indent="-457200">
              <a:buAutoNum type="alphaL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Create a visual on your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Frayer</a:t>
            </a:r>
            <a:r>
              <a:rPr lang="en-US" dirty="0">
                <a:ea typeface="ＭＳ Ｐゴシック" charset="0"/>
                <a:cs typeface="ＭＳ Ｐゴシック" charset="0"/>
              </a:rPr>
              <a:t> Model</a:t>
            </a:r>
          </a:p>
          <a:p>
            <a:pPr marL="457200" indent="-457200">
              <a:buAutoNum type="alphaL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Add 3 bullets with info (no more than 5 words each bullet)</a:t>
            </a:r>
          </a:p>
          <a:p>
            <a:pPr marL="457200" indent="-457200">
              <a:buAutoNum type="alphaL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16" y="1373727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136" y="3857763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4509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Extra time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58976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 Time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153160"/>
            <a:ext cx="7543800" cy="3886200"/>
          </a:xfrm>
        </p:spPr>
        <p:txBody>
          <a:bodyPr>
            <a:noAutofit/>
          </a:bodyPr>
          <a:lstStyle/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Routinely and effectively uses it during classroom instruction and classroom testing;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Unable to effectively use any accessibility features or other designated supports to address this need;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Meets at least one of the other criteria (i.e. student is a current EL).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054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Content and language supports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1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6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12" name="Content Placeholder 5" descr="Screen Shot 2016-10-20 at 6.00.35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324" y="579120"/>
            <a:ext cx="341538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81735" y="1662006"/>
            <a:ext cx="3244532" cy="1569660"/>
            <a:chOff x="7434943" y="2172266"/>
            <a:chExt cx="5612940" cy="2006240"/>
          </a:xfrm>
        </p:grpSpPr>
        <p:sp>
          <p:nvSpPr>
            <p:cNvPr id="15" name="TextBox 7" descr="This pop-up also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7434943" y="2172266"/>
              <a:ext cx="4462629" cy="2006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isolates information that corresponds to each answer choice.</a:t>
              </a:r>
            </a:p>
          </p:txBody>
        </p:sp>
        <p:cxnSp>
          <p:nvCxnSpPr>
            <p:cNvPr id="16" name="Straight Arrow Connector 15" descr="Arrow pointing at the support"/>
            <p:cNvCxnSpPr/>
            <p:nvPr/>
          </p:nvCxnSpPr>
          <p:spPr>
            <a:xfrm flipV="1">
              <a:off x="11686655" y="2892933"/>
              <a:ext cx="1361228" cy="2824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26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4" descr="Screen Shot 2016-10-20 at 5.58.15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" y="790323"/>
            <a:ext cx="4575810" cy="407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50435" y="1442172"/>
            <a:ext cx="4595028" cy="3046988"/>
            <a:chOff x="4251221" y="2171700"/>
            <a:chExt cx="7646865" cy="3903200"/>
          </a:xfrm>
        </p:grpSpPr>
        <p:sp>
          <p:nvSpPr>
            <p:cNvPr id="6" name="TextBox 10" descr="This is another example of a pop-up that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065" y="2171700"/>
              <a:ext cx="3418021" cy="39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another example of a pop-up that isolates information that corresponds to each answer choice.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4251221" y="4437223"/>
              <a:ext cx="4397923" cy="1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4" descr="Screen Shot 2016-10-20 at 6.09.12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779402"/>
            <a:ext cx="4907280" cy="4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7863" y="2100202"/>
            <a:ext cx="3161795" cy="1569660"/>
            <a:chOff x="8479971" y="2171700"/>
            <a:chExt cx="4316850" cy="2036040"/>
          </a:xfrm>
        </p:grpSpPr>
        <p:sp>
          <p:nvSpPr>
            <p:cNvPr id="6" name="TextBox 6" descr="This pop-up provides a formula from the reference material."/>
            <p:cNvSpPr txBox="1">
              <a:spLocks noChangeArrowheads="1"/>
            </p:cNvSpPr>
            <p:nvPr/>
          </p:nvSpPr>
          <p:spPr bwMode="auto">
            <a:xfrm>
              <a:off x="8479971" y="2171700"/>
              <a:ext cx="3417443" cy="2036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formula from the reference material.  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11715960" y="2557669"/>
              <a:ext cx="1080861" cy="199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2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5" descr="Screen Shot 2016-10-20 at 5.52.21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" y="659378"/>
            <a:ext cx="4258628" cy="45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52901" y="2415373"/>
            <a:ext cx="4072254" cy="1323506"/>
            <a:chOff x="7540338" y="2056781"/>
            <a:chExt cx="4357748" cy="1499914"/>
          </a:xfrm>
        </p:grpSpPr>
        <p:sp>
          <p:nvSpPr>
            <p:cNvPr id="6" name="TextBox 7" descr="This pop-up provides a supplemental aid (i.e., map)"/>
            <p:cNvSpPr txBox="1">
              <a:spLocks noChangeArrowheads="1"/>
            </p:cNvSpPr>
            <p:nvPr/>
          </p:nvSpPr>
          <p:spPr bwMode="auto">
            <a:xfrm>
              <a:off x="8479813" y="2171607"/>
              <a:ext cx="3418273" cy="1385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supplemental aid 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(i.e., map).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540338" y="2056781"/>
              <a:ext cx="982773" cy="528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7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5" descr="Screen Shot 2016-10-20 at 5.54.23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5" y="700255"/>
            <a:ext cx="4051935" cy="43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70401" y="2738553"/>
            <a:ext cx="3726183" cy="2084156"/>
            <a:chOff x="7734034" y="1579479"/>
            <a:chExt cx="4164052" cy="2462209"/>
          </a:xfrm>
        </p:grpSpPr>
        <p:sp>
          <p:nvSpPr>
            <p:cNvPr id="6" name="TextBox 7" descr="This pop-up provides visual representation (i.e., photograph) of a historical figure."/>
            <p:cNvSpPr txBox="1">
              <a:spLocks noChangeArrowheads="1"/>
            </p:cNvSpPr>
            <p:nvPr/>
          </p:nvSpPr>
          <p:spPr bwMode="auto">
            <a:xfrm>
              <a:off x="8795170" y="2187302"/>
              <a:ext cx="3102916" cy="1854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a historical figure.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734034" y="1579479"/>
              <a:ext cx="1098042" cy="1143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4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5" descr="Screen Shot 2016-10-20 at 7.57.44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42" y="497840"/>
            <a:ext cx="3986425" cy="4278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Screen Shot 2016-10-20 at 7.57.48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728" y="3581001"/>
            <a:ext cx="2576963" cy="179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60800" y="944880"/>
            <a:ext cx="4323455" cy="3769141"/>
            <a:chOff x="6019842" y="1976537"/>
            <a:chExt cx="5387342" cy="4524615"/>
          </a:xfrm>
        </p:grpSpPr>
        <p:sp>
          <p:nvSpPr>
            <p:cNvPr id="7" name="TextBox 7" descr="This is a supplementary material. Blank Punnett squares are available for a student to use on STAAR biology with Content Supports."/>
            <p:cNvSpPr txBox="1">
              <a:spLocks noChangeArrowheads="1"/>
            </p:cNvSpPr>
            <p:nvPr/>
          </p:nvSpPr>
          <p:spPr bwMode="auto">
            <a:xfrm>
              <a:off x="7990118" y="2843436"/>
              <a:ext cx="3417066" cy="3657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 supplementary material. Blank Punnett squares are available for a student to use on STAAR biology with Content Supports. </a:t>
              </a:r>
            </a:p>
          </p:txBody>
        </p:sp>
        <p:cxnSp>
          <p:nvCxnSpPr>
            <p:cNvPr id="8" name="Straight Arrow Connector 7" descr="Arrow pointing at the support"/>
            <p:cNvCxnSpPr/>
            <p:nvPr/>
          </p:nvCxnSpPr>
          <p:spPr>
            <a:xfrm flipH="1" flipV="1">
              <a:off x="6019842" y="1976537"/>
              <a:ext cx="2552571" cy="1133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1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/>
              <a:t>Inside-Outside Circle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62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57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5" descr="Screen Shot 2016-10-20 at 6.00.22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65" y="1189867"/>
            <a:ext cx="4360228" cy="385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95215" y="819316"/>
            <a:ext cx="4010377" cy="1938992"/>
            <a:chOff x="7623009" y="1649186"/>
            <a:chExt cx="4281335" cy="2317575"/>
          </a:xfrm>
        </p:grpSpPr>
        <p:sp>
          <p:nvSpPr>
            <p:cNvPr id="6" name="TextBox 9" descr="This pop-up also provides a visual representation (i.e., art) of the language in a reading selection. &#10;"/>
            <p:cNvSpPr txBox="1">
              <a:spLocks noChangeArrowheads="1"/>
            </p:cNvSpPr>
            <p:nvPr/>
          </p:nvSpPr>
          <p:spPr bwMode="auto">
            <a:xfrm>
              <a:off x="8801639" y="1649186"/>
              <a:ext cx="3102705" cy="23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provides a visual representation (i.e., art) of the language in a reading selection.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7623009" y="2478029"/>
              <a:ext cx="1172507" cy="2937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08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4672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70560"/>
            <a:ext cx="281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5" descr="Screen Shot 2016-10-20 at 6.12.00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75360"/>
            <a:ext cx="2895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 descr="These pop-ups clarify construct-irrelevant words."/>
          <p:cNvSpPr txBox="1">
            <a:spLocks noChangeArrowheads="1"/>
          </p:cNvSpPr>
          <p:nvPr/>
        </p:nvSpPr>
        <p:spPr bwMode="auto">
          <a:xfrm>
            <a:off x="426720" y="2137231"/>
            <a:ext cx="2714943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These pop-ups clarify construct-irrelevant words.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1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img493342" descr="38cd25a0-0396-417d-a72d-1b0a3555d35c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" y="853294"/>
            <a:ext cx="4831080" cy="23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g101277" descr="6151ecb1-b336-499c-ab8a-5368570d4390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180" y="2420875"/>
            <a:ext cx="4808830" cy="25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1" descr="This rollover clarifies text using simpler and consistent language. &#10;"/>
          <p:cNvSpPr txBox="1">
            <a:spLocks noChangeArrowheads="1"/>
          </p:cNvSpPr>
          <p:nvPr/>
        </p:nvSpPr>
        <p:spPr bwMode="auto">
          <a:xfrm>
            <a:off x="5770184" y="887991"/>
            <a:ext cx="281882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rollover clarifies text using simpler and consistent language.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80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365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Content and Language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239" y="757291"/>
            <a:ext cx="3926840" cy="410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1991360"/>
            <a:ext cx="3394076" cy="1838340"/>
            <a:chOff x="1062970" y="2854937"/>
            <a:chExt cx="5434808" cy="1935895"/>
          </a:xfrm>
        </p:grpSpPr>
        <p:sp>
          <p:nvSpPr>
            <p:cNvPr id="6" name="TextBox 11" descr="Prereading text appears before all reading and writing selections. &#10;"/>
            <p:cNvSpPr txBox="1">
              <a:spLocks noChangeArrowheads="1"/>
            </p:cNvSpPr>
            <p:nvPr/>
          </p:nvSpPr>
          <p:spPr bwMode="auto">
            <a:xfrm>
              <a:off x="1062970" y="3137875"/>
              <a:ext cx="4289996" cy="1652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Pre-reading text appears before all reading and writing selections.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5000027" y="2854937"/>
              <a:ext cx="1497751" cy="716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87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Oral administration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1483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47800" y="899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560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0" y="467360"/>
          <a:ext cx="75488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4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dictionaries?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72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931575"/>
            <a:ext cx="75438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also be very familiar with the updated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STAAR dictionary policy</a:t>
            </a:r>
            <a:r>
              <a:rPr lang="en-US" altLang="en-US" sz="1800" dirty="0">
                <a:latin typeface="Gill Sans MT" panose="020B0502020104020203" pitchFamily="34" charset="0"/>
              </a:rPr>
              <a:t> (Reading/Writing/ELAR) for all students, since it now includes 3rd-5th grades: </a:t>
            </a:r>
            <a:r>
              <a:rPr lang="en-US" altLang="ja-JP" sz="1800" dirty="0">
                <a:latin typeface="Gill Sans MT" panose="020B0502020104020203" pitchFamily="34" charset="0"/>
                <a:hlinkClick r:id="rId2"/>
              </a:rPr>
              <a:t>https://txassessmentdocs.atlassian.net/wiki/spaces/ODCCM/pages/191563472/STAAR+Dictionary+Policy</a:t>
            </a:r>
            <a:endParaRPr lang="en-US" altLang="ja-JP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Remember! The use of </a:t>
            </a:r>
            <a:r>
              <a:rPr lang="en-US" altLang="en-US" sz="1800" u="sng" dirty="0">
                <a:latin typeface="Gill Sans MT" panose="020B0502020104020203" pitchFamily="34" charset="0"/>
              </a:rPr>
              <a:t>bilingual</a:t>
            </a:r>
            <a:r>
              <a:rPr lang="en-US" altLang="en-US" sz="1800" dirty="0">
                <a:latin typeface="Gill Sans MT" panose="020B0502020104020203" pitchFamily="34" charset="0"/>
              </a:rPr>
              <a:t> dictionaries can now be found under the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accessibility features</a:t>
            </a:r>
            <a:r>
              <a:rPr lang="en-US" altLang="en-US" sz="1800" b="1" dirty="0">
                <a:latin typeface="Gill Sans MT" panose="020B0502020104020203" pitchFamily="34" charset="0"/>
              </a:rPr>
              <a:t> </a:t>
            </a:r>
            <a:r>
              <a:rPr lang="en-US" altLang="en-US" sz="1800" dirty="0">
                <a:latin typeface="Gill Sans MT" panose="020B0502020104020203" pitchFamily="34" charset="0"/>
              </a:rPr>
              <a:t>(Math, Science and Social Studies). Their use DOES NOT have to be documented by the LPAC: </a:t>
            </a:r>
            <a:r>
              <a:rPr lang="en-US" altLang="en-US" sz="1800" dirty="0">
                <a:latin typeface="Gill Sans MT" panose="020B0502020104020203" pitchFamily="34" charset="0"/>
                <a:hlinkClick r:id="rId3"/>
              </a:rPr>
              <a:t>https://tea.texas.gov/accommodations/</a:t>
            </a: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5E0A65C6-4032-45CF-B4F1-1125498C7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15130"/>
          <a:stretch/>
        </p:blipFill>
        <p:spPr>
          <a:xfrm>
            <a:off x="2780119" y="771894"/>
            <a:ext cx="4453732" cy="444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26432" y="1422400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27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Online Tutorials and Practice Tests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671" y="5271897"/>
            <a:ext cx="784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https://www.texasassessment.com/administrators/technology/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47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DEC529-1F92-47AD-8389-DB33B5CE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6" y="871249"/>
            <a:ext cx="3162300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96614" y="1060908"/>
            <a:ext cx="20980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 dirty="0"/>
              <a:t>STAAR Online Tutorials</a:t>
            </a:r>
          </a:p>
          <a:p>
            <a:endParaRPr lang="en-US" sz="1350" dirty="0"/>
          </a:p>
          <a:p>
            <a:r>
              <a:rPr lang="en-US" dirty="0"/>
              <a:t>When you open the STAAR online testing platform, you will see a menu of options, including “Tutorials.” </a:t>
            </a:r>
          </a:p>
          <a:p>
            <a:endParaRPr lang="en-US" sz="1350" dirty="0"/>
          </a:p>
        </p:txBody>
      </p:sp>
      <p:pic>
        <p:nvPicPr>
          <p:cNvPr id="10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EFF3AD-99AB-4F53-BBC0-1ABA6947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0" y="871249"/>
            <a:ext cx="3154362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393392" y="3752425"/>
            <a:ext cx="1140742" cy="883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37443394-A954-4140-A833-18FFFD5B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5DDD7084-1312-40B3-A36C-3D7103C6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99162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0265" y="744726"/>
            <a:ext cx="2098016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 dirty="0"/>
              <a:t>STAAR Online Tutorials</a:t>
            </a:r>
          </a:p>
          <a:p>
            <a:endParaRPr lang="en-US" sz="1350" dirty="0"/>
          </a:p>
          <a:p>
            <a:r>
              <a:rPr lang="en-US" dirty="0"/>
              <a:t>Tabs at the bottom of the screen act as a table of contents. Each tab contains a page that explains the online feature/tool and provides a short video.</a:t>
            </a:r>
          </a:p>
          <a:p>
            <a:endParaRPr lang="en-US" dirty="0"/>
          </a:p>
          <a:p>
            <a:r>
              <a:rPr lang="en-US" sz="1500" dirty="0"/>
              <a:t>Note: Videos do not have sound except for the Speak and Audio videos, which only read aloud the text on the screen.</a:t>
            </a:r>
          </a:p>
        </p:txBody>
      </p:sp>
      <p:pic>
        <p:nvPicPr>
          <p:cNvPr id="9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A18BD2-C120-4A75-8466-BB01B42E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8" y="921770"/>
            <a:ext cx="5682216" cy="433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81E39D-2710-404F-A3E5-7DB32ADD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1FE9D7D-AA76-43A1-B869-32C8BD20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18286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93" y="774122"/>
            <a:ext cx="6067993" cy="4569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792891" y="900667"/>
            <a:ext cx="2098016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 dirty="0"/>
              <a:t>STAAR Online Tutorials</a:t>
            </a:r>
          </a:p>
          <a:p>
            <a:endParaRPr lang="en-US" sz="1350" dirty="0"/>
          </a:p>
          <a:p>
            <a:r>
              <a:rPr lang="en-US" dirty="0"/>
              <a:t>The second page of each tab has a question that you can use to practice with the feature/tool you just learned about. </a:t>
            </a:r>
          </a:p>
          <a:p>
            <a:endParaRPr lang="en-US" dirty="0"/>
          </a:p>
          <a:p>
            <a:r>
              <a:rPr lang="en-US" sz="1500" dirty="0"/>
              <a:t>Note: The questions do NOT contain tested content but are only intended to practice using the feature/tool.  </a:t>
            </a:r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F953D52-1BD8-448C-844E-8B945C06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7841FC8-D613-4F6F-B4D6-A2D830E0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2568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033C0A-3764-4BD0-AC9B-BA6AF5CB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93" y="1045730"/>
            <a:ext cx="2733675" cy="3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34877" y="1375764"/>
            <a:ext cx="2233809" cy="31162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100" b="1" u="sng" dirty="0"/>
              <a:t>STAAR Practice</a:t>
            </a:r>
          </a:p>
          <a:p>
            <a:endParaRPr lang="en-US" sz="1350" dirty="0"/>
          </a:p>
          <a:p>
            <a:r>
              <a:rPr lang="en-US" sz="1650" dirty="0"/>
              <a:t>When you open the STAAR online testing platform, you will see a menu of options, including “Practice.”</a:t>
            </a:r>
          </a:p>
          <a:p>
            <a:endParaRPr lang="en-US" sz="1650" dirty="0"/>
          </a:p>
          <a:p>
            <a:r>
              <a:rPr lang="en-US" sz="1650" dirty="0"/>
              <a:t>Here you will find released tests for 2017 and </a:t>
            </a:r>
            <a:r>
              <a:rPr lang="is-IS" sz="1650" dirty="0"/>
              <a:t>2018</a:t>
            </a:r>
            <a:r>
              <a:rPr lang="en-US" sz="1650" dirty="0"/>
              <a:t>.  </a:t>
            </a:r>
          </a:p>
          <a:p>
            <a:endParaRPr lang="en-US" sz="1350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296751" y="3966358"/>
            <a:ext cx="681510" cy="3155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EDAE8D-F8E2-4E2B-971B-3241D36F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43" y="1047318"/>
            <a:ext cx="257175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9855B7A-E0E4-4A64-86BB-554F96B2D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D674F1B-9D1F-4A88-BACC-BF6CF42F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5112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8224" y="1592176"/>
            <a:ext cx="2862470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b="1" u="sng" dirty="0"/>
              <a:t>STAAR Practice</a:t>
            </a:r>
          </a:p>
          <a:p>
            <a:endParaRPr lang="en-US" sz="1600" dirty="0"/>
          </a:p>
          <a:p>
            <a:r>
              <a:rPr lang="en-US" sz="2000" dirty="0"/>
              <a:t>To practice taking the test with all supports (i.e., TTS, pre-reads, pop-ups and rollovers), select “All PNP”. </a:t>
            </a:r>
          </a:p>
          <a:p>
            <a:endParaRPr lang="en-US" sz="1600" dirty="0"/>
          </a:p>
        </p:txBody>
      </p:sp>
      <p:pic>
        <p:nvPicPr>
          <p:cNvPr id="7" name="Picture 6" descr="Screen Shot 2017-09-10 at 2.18.13 PM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76" y="914400"/>
            <a:ext cx="3633530" cy="448157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701401" y="3313216"/>
            <a:ext cx="1583118" cy="1104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D7486751-C90F-4A73-89AF-CCB1C801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A0A0F17-B9E9-40C8-8964-77176FEF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1449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808BCD-A631-4627-A5EC-00582516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8" y="1180781"/>
            <a:ext cx="4353551" cy="3261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9A714E3-376C-429E-ACC6-0AF885D7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74" y="1798298"/>
            <a:ext cx="4346718" cy="3261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7B12927E-956D-4894-AD7F-459804CF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6" y="593068"/>
            <a:ext cx="1602633" cy="51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24F9FFE2-28BB-4706-A8EB-2B801DB4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07" y="1182539"/>
            <a:ext cx="2166052" cy="5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D21CA-B229-46B4-A0F5-65E015C2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786529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21CA-B229-46B4-A0F5-65E015C2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Online Practice</a:t>
            </a:r>
          </a:p>
        </p:txBody>
      </p:sp>
      <p:pic>
        <p:nvPicPr>
          <p:cNvPr id="7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ACAD8CC-4910-4FD1-B04F-DFB4FCD3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54163"/>
            <a:ext cx="4298331" cy="32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D4F984-1530-44B9-9126-969BAAA3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9775"/>
            <a:ext cx="4296981" cy="322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A11377AA-C8A0-41F0-B76B-D10399ED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17588"/>
            <a:ext cx="1498005" cy="3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EB875CCE-5895-418A-A37A-39D10E62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455739"/>
            <a:ext cx="1522297" cy="3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82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21CA-B229-46B4-A0F5-65E015C2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Online Practice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2F5E35A-187A-4545-BFFE-0E153131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85800"/>
            <a:ext cx="1350247" cy="3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2EE22B-4103-442B-ADB3-19215254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30311"/>
            <a:ext cx="4095750" cy="306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E7537DD-5256-4B54-A6E2-E2F71A95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1496108"/>
            <a:ext cx="1350247" cy="3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23FF856-5AE1-4AEC-953A-6621113A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2040619"/>
            <a:ext cx="4073888" cy="306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instructional impact of these changes?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880" y="14065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17" y="6216255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0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LPAC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159" y="600738"/>
            <a:ext cx="5703429" cy="440719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0901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explored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shared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</a:t>
            </a:r>
            <a:r>
              <a:rPr lang="en-US" sz="2400" b="1" u="sng" dirty="0"/>
              <a:t>listened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726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HEAT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/>
              <a:t>High Order Thinking + Engagement + Authenticity + Technology Integration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5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examine </a:t>
            </a:r>
            <a:r>
              <a:rPr lang="en-US" sz="2400" dirty="0"/>
              <a:t>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read and share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33757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429" y="2206122"/>
            <a:ext cx="2804022" cy="1297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Step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76" y="592995"/>
            <a:ext cx="4706577" cy="45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“It’s the </a:t>
            </a:r>
            <a:r>
              <a:rPr lang="en-US" sz="6600" b="1" u="sng" dirty="0"/>
              <a:t>thought</a:t>
            </a:r>
            <a:r>
              <a:rPr lang="en-US" sz="6600" dirty="0"/>
              <a:t>     </a:t>
            </a:r>
          </a:p>
          <a:p>
            <a:pPr marL="0" indent="0">
              <a:buNone/>
            </a:pPr>
            <a:r>
              <a:rPr lang="en-US" sz="6600" dirty="0"/>
              <a:t>that counts!”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20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2768"/>
            <a:ext cx="7583488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H	</a:t>
            </a:r>
            <a:r>
              <a:rPr lang="en-US" sz="5200" dirty="0"/>
              <a:t>: Higher Order Thinking</a:t>
            </a:r>
          </a:p>
          <a:p>
            <a:pPr marL="0" indent="0">
              <a:buNone/>
            </a:pPr>
            <a:r>
              <a:rPr lang="en-US" sz="7200" dirty="0"/>
              <a:t>E	</a:t>
            </a:r>
            <a:r>
              <a:rPr lang="en-US" sz="5200" dirty="0"/>
              <a:t>: Engaged Learning</a:t>
            </a:r>
          </a:p>
          <a:p>
            <a:pPr marL="0" indent="0">
              <a:buNone/>
            </a:pPr>
            <a:r>
              <a:rPr lang="en-US" sz="7200" dirty="0"/>
              <a:t>A	</a:t>
            </a:r>
            <a:r>
              <a:rPr lang="en-US" sz="5200" dirty="0"/>
              <a:t>: Authentic Learning</a:t>
            </a:r>
          </a:p>
          <a:p>
            <a:pPr marL="0" indent="0">
              <a:buNone/>
            </a:pPr>
            <a:r>
              <a:rPr lang="en-US" sz="7200" dirty="0"/>
              <a:t>T	</a:t>
            </a:r>
            <a:r>
              <a:rPr lang="en-US" sz="5200" dirty="0"/>
              <a:t>: Technology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66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1053" y="711075"/>
            <a:ext cx="4634219" cy="4412619"/>
          </a:xfrm>
          <a:prstGeom prst="ellipse">
            <a:avLst/>
          </a:prstGeom>
          <a:ln w="285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884" y="1935809"/>
            <a:ext cx="2204169" cy="199084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Higher Order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Thinking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5619">
            <a:off x="2378040" y="1735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Black: What I know</a:t>
            </a:r>
          </a:p>
        </p:txBody>
      </p:sp>
      <p:sp>
        <p:nvSpPr>
          <p:cNvPr id="9" name="TextBox 8"/>
          <p:cNvSpPr txBox="1"/>
          <p:nvPr/>
        </p:nvSpPr>
        <p:spPr>
          <a:xfrm rot="2787645">
            <a:off x="4715505" y="17925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Blue: What I learned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from the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4" y="4156803"/>
            <a:ext cx="22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Red: What I learned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Map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505988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7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8911" y="636864"/>
            <a:ext cx="4057968" cy="52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Secondary: The Math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08" y="1262399"/>
            <a:ext cx="5798425" cy="3754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235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30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your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1" y="1014047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87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examined</a:t>
            </a:r>
            <a:r>
              <a:rPr lang="en-US" sz="2400" dirty="0"/>
              <a:t> 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</a:t>
            </a:r>
            <a:r>
              <a:rPr lang="en-US" sz="2400" b="1" u="sng" dirty="0"/>
              <a:t>read and shared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75473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536" y="539496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 used to think…</a:t>
            </a:r>
          </a:p>
          <a:p>
            <a:r>
              <a:rPr lang="en-US" sz="3600" dirty="0"/>
              <a:t>But now I know…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182889"/>
            <a:ext cx="2692400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62604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757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 </a:t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03/23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018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©2019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7642</TotalTime>
  <Words>2870</Words>
  <Application>Microsoft Office PowerPoint</Application>
  <PresentationFormat>On-screen Show (4:3)</PresentationFormat>
  <Paragraphs>432</Paragraphs>
  <Slides>74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MS PGothic</vt:lpstr>
      <vt:lpstr>MS PGothic</vt:lpstr>
      <vt:lpstr>ＭＳ Ｐ明朝</vt:lpstr>
      <vt:lpstr>Arial</vt:lpstr>
      <vt:lpstr>Calibri</vt:lpstr>
      <vt:lpstr>Gill Sans MT</vt:lpstr>
      <vt:lpstr>Impact</vt:lpstr>
      <vt:lpstr>Mangal</vt:lpstr>
      <vt:lpstr>Perpetua</vt:lpstr>
      <vt:lpstr>Times New Roman</vt:lpstr>
      <vt:lpstr>Verdana</vt:lpstr>
      <vt:lpstr>Wingdings</vt:lpstr>
      <vt:lpstr>Wingdings 2</vt:lpstr>
      <vt:lpstr>NewsPrint</vt:lpstr>
      <vt:lpstr>ELL Leadership Academy</vt:lpstr>
      <vt:lpstr>Sheltered Instruction</vt:lpstr>
      <vt:lpstr>RANDOMIZATION TECHNIQUES</vt:lpstr>
      <vt:lpstr>Randomization Techniques</vt:lpstr>
      <vt:lpstr>Randomization Techniques</vt:lpstr>
      <vt:lpstr>Randomization Techniques</vt:lpstr>
      <vt:lpstr>Total response signals</vt:lpstr>
      <vt:lpstr>PowerPoint Presentation</vt:lpstr>
      <vt:lpstr>PowerPoint Presentation</vt:lpstr>
      <vt:lpstr>Find the Fib!</vt:lpstr>
      <vt:lpstr>Let’s Play!</vt:lpstr>
      <vt:lpstr>PowerPoint Presentation</vt:lpstr>
      <vt:lpstr>Let’s Play!</vt:lpstr>
      <vt:lpstr>differentiation</vt:lpstr>
      <vt:lpstr>Review Previous Learning</vt:lpstr>
      <vt:lpstr>Next Steps</vt:lpstr>
      <vt:lpstr>Triarchic Teaching - Sternberg</vt:lpstr>
      <vt:lpstr>Which Set of Verbs Appeals to You Most?</vt:lpstr>
      <vt:lpstr>EL Assessments</vt:lpstr>
      <vt:lpstr>Session Objectives</vt:lpstr>
      <vt:lpstr>STAAR Assessments</vt:lpstr>
      <vt:lpstr>Assessment Accommodations</vt:lpstr>
      <vt:lpstr>1. Accessibility Features</vt:lpstr>
      <vt:lpstr>1. Accessibility Features</vt:lpstr>
      <vt:lpstr>Assessment Accommodations</vt:lpstr>
      <vt:lpstr>2. Designated Supports</vt:lpstr>
      <vt:lpstr>2. Designated Supports</vt:lpstr>
      <vt:lpstr>2. Designated Supports</vt:lpstr>
      <vt:lpstr>2. Designated Supports</vt:lpstr>
      <vt:lpstr>1. Extra time</vt:lpstr>
      <vt:lpstr>Extra Time</vt:lpstr>
      <vt:lpstr>2. 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Content and Language Supports</vt:lpstr>
      <vt:lpstr>3. Oral administration</vt:lpstr>
      <vt:lpstr>Oral Administration</vt:lpstr>
      <vt:lpstr>Oral Administration</vt:lpstr>
      <vt:lpstr>What about dictionaries?</vt:lpstr>
      <vt:lpstr>Dictionaries</vt:lpstr>
      <vt:lpstr>Dictionaries</vt:lpstr>
      <vt:lpstr>Online Tutorials and Practice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STAAR Online Practice</vt:lpstr>
      <vt:lpstr>STAAR Online Practice</vt:lpstr>
      <vt:lpstr>STAAR Online Practice</vt:lpstr>
      <vt:lpstr>What is the instructional impact of these changes?</vt:lpstr>
      <vt:lpstr>LPAC Documentation</vt:lpstr>
      <vt:lpstr>Session Objectives</vt:lpstr>
      <vt:lpstr>HEAT Framework</vt:lpstr>
      <vt:lpstr>Session Objectives</vt:lpstr>
      <vt:lpstr>3 Step interview</vt:lpstr>
      <vt:lpstr>Turning Up the HEAT!</vt:lpstr>
      <vt:lpstr>Circle Map</vt:lpstr>
      <vt:lpstr>PowerPoint Presentation</vt:lpstr>
      <vt:lpstr>Turning Up the HEAT!</vt:lpstr>
      <vt:lpstr>Let’s kahoot!</vt:lpstr>
      <vt:lpstr>How does the HEAT Framework fit into your plans?</vt:lpstr>
      <vt:lpstr>Session Objectives</vt:lpstr>
      <vt:lpstr>Exit Tickets</vt:lpstr>
      <vt:lpstr>Thank you for your participation!  See you 03/23</vt:lpstr>
    </vt:vector>
  </TitlesOfParts>
  <Company>Region One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E. Zuno-Chapa</cp:lastModifiedBy>
  <cp:revision>131</cp:revision>
  <dcterms:created xsi:type="dcterms:W3CDTF">2016-11-01T01:49:00Z</dcterms:created>
  <dcterms:modified xsi:type="dcterms:W3CDTF">2019-03-22T14:44:31Z</dcterms:modified>
</cp:coreProperties>
</file>